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1B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5"/>
  </p:normalViewPr>
  <p:slideViewPr>
    <p:cSldViewPr snapToGrid="0" snapToObjects="1">
      <p:cViewPr varScale="1">
        <p:scale>
          <a:sx n="79" d="100"/>
          <a:sy n="79" d="100"/>
        </p:scale>
        <p:origin x="30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useBgFill="1">
        <p:nvSpPr>
          <p:cNvPr id="13" name="Freeform 12"/>
          <p:cNvSpPr/>
          <p:nvPr/>
        </p:nvSpPr>
        <p:spPr>
          <a:xfrm>
            <a:off x="-6351" y="-24459"/>
            <a:ext cx="6565901" cy="9318978"/>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7784" y="6420556"/>
            <a:ext cx="6348521" cy="2478394"/>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148" y="1"/>
            <a:ext cx="4358426" cy="46455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28076" y="307700"/>
            <a:ext cx="6360401" cy="8299789"/>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338562" y="965377"/>
            <a:ext cx="5650143" cy="3996096"/>
          </a:xfrm>
        </p:spPr>
        <p:txBody>
          <a:bodyPr anchor="b">
            <a:norm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rot="21420000">
            <a:off x="415847" y="4978755"/>
            <a:ext cx="5634045" cy="794925"/>
          </a:xfrm>
        </p:spPr>
        <p:txBody>
          <a:bodyPr anchor="t">
            <a:noAutofit/>
          </a:bodyPr>
          <a:lstStyle>
            <a:lvl1pPr marL="0" indent="0" algn="r">
              <a:buNone/>
              <a:defRPr sz="18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2751803" y="6809461"/>
            <a:ext cx="3455805" cy="1361181"/>
          </a:xfrm>
        </p:spPr>
        <p:txBody>
          <a:bodyPr/>
          <a:lstStyle>
            <a:lvl1pPr algn="ctr">
              <a:defRPr sz="3150">
                <a:solidFill>
                  <a:schemeClr val="accent1">
                    <a:lumMod val="50000"/>
                  </a:schemeClr>
                </a:solidFill>
              </a:defRPr>
            </a:lvl1pPr>
          </a:lstStyle>
          <a:p>
            <a:fld id="{772CB51F-E759-9E46-8F1B-E51B27ADF3E6}" type="datetimeFigureOut">
              <a:rPr lang="en-US" smtClean="0"/>
              <a:t>10/4/2024</a:t>
            </a:fld>
            <a:endParaRPr lang="en-US"/>
          </a:p>
        </p:txBody>
      </p:sp>
      <p:sp>
        <p:nvSpPr>
          <p:cNvPr id="5" name="Footer Placeholder 4"/>
          <p:cNvSpPr>
            <a:spLocks noGrp="1"/>
          </p:cNvSpPr>
          <p:nvPr>
            <p:ph type="ftr" sz="quarter" idx="11"/>
          </p:nvPr>
        </p:nvSpPr>
        <p:spPr>
          <a:xfrm rot="21420000">
            <a:off x="-9100" y="7156696"/>
            <a:ext cx="2240302" cy="1326521"/>
          </a:xfrm>
        </p:spPr>
        <p:txBody>
          <a:bodyPr vert="horz" lIns="91440" tIns="45720" rIns="91440" bIns="45720" rtlCol="0" anchor="ctr"/>
          <a:lstStyle>
            <a:lvl1pPr algn="r">
              <a:defRPr lang="en-US" sz="3150" dirty="0"/>
            </a:lvl1pPr>
          </a:lstStyle>
          <a:p>
            <a:endParaRPr lang="en-US"/>
          </a:p>
        </p:txBody>
      </p:sp>
      <p:sp>
        <p:nvSpPr>
          <p:cNvPr id="6" name="Slide Number Placeholder 5"/>
          <p:cNvSpPr>
            <a:spLocks noGrp="1"/>
          </p:cNvSpPr>
          <p:nvPr>
            <p:ph type="sldNum" sz="quarter" idx="12"/>
          </p:nvPr>
        </p:nvSpPr>
        <p:spPr>
          <a:xfrm rot="21420000">
            <a:off x="5551138" y="5517703"/>
            <a:ext cx="510293" cy="720012"/>
          </a:xfrm>
        </p:spPr>
        <p:txBody>
          <a:bodyPr/>
          <a:lstStyle>
            <a:lvl1pPr>
              <a:defRPr sz="1800">
                <a:solidFill>
                  <a:schemeClr val="tx1">
                    <a:lumMod val="75000"/>
                    <a:lumOff val="25000"/>
                  </a:schemeClr>
                </a:solidFill>
              </a:defRPr>
            </a:lvl1pPr>
          </a:lstStyle>
          <a:p>
            <a:fld id="{87A3AE56-4568-CA4C-BC67-8D4E4DF22D66}" type="slidenum">
              <a:rPr lang="en-US" smtClean="0"/>
              <a:t>‹#›</a:t>
            </a:fld>
            <a:endParaRPr lang="en-US"/>
          </a:p>
        </p:txBody>
      </p:sp>
      <p:sp>
        <p:nvSpPr>
          <p:cNvPr id="33" name="5-Point Star 32"/>
          <p:cNvSpPr/>
          <p:nvPr/>
        </p:nvSpPr>
        <p:spPr>
          <a:xfrm rot="21420000">
            <a:off x="2341463" y="7304820"/>
            <a:ext cx="386540" cy="74444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2639061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5763" y="5931370"/>
            <a:ext cx="5847023" cy="8505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5764" y="990601"/>
            <a:ext cx="5845789" cy="4614860"/>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385751" y="6793111"/>
            <a:ext cx="5847035" cy="985793"/>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72CB51F-E759-9E46-8F1B-E51B27ADF3E6}"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3AE56-4568-CA4C-BC67-8D4E4DF22D66}" type="slidenum">
              <a:rPr lang="en-US" smtClean="0"/>
              <a:t>‹#›</a:t>
            </a:fld>
            <a:endParaRPr lang="en-US"/>
          </a:p>
        </p:txBody>
      </p:sp>
    </p:spTree>
    <p:extLst>
      <p:ext uri="{BB962C8B-B14F-4D97-AF65-F5344CB8AC3E}">
        <p14:creationId xmlns:p14="http://schemas.microsoft.com/office/powerpoint/2010/main" val="278803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85764" y="990602"/>
            <a:ext cx="5848258" cy="4614860"/>
          </a:xfrm>
        </p:spPr>
        <p:txBody>
          <a:bodyPr anchor="ctr">
            <a:normAutofit/>
          </a:bodyPr>
          <a:lstStyle>
            <a:lvl1pPr algn="ct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385752" y="5931370"/>
            <a:ext cx="5847035" cy="1839653"/>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72CB51F-E759-9E46-8F1B-E51B27ADF3E6}"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3AE56-4568-CA4C-BC67-8D4E4DF22D66}" type="slidenum">
              <a:rPr lang="en-US" smtClean="0"/>
              <a:t>‹#›</a:t>
            </a:fld>
            <a:endParaRPr lang="en-US"/>
          </a:p>
        </p:txBody>
      </p:sp>
    </p:spTree>
    <p:extLst>
      <p:ext uri="{BB962C8B-B14F-4D97-AF65-F5344CB8AC3E}">
        <p14:creationId xmlns:p14="http://schemas.microsoft.com/office/powerpoint/2010/main" val="1752710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75" y="990600"/>
            <a:ext cx="5357824" cy="4213017"/>
          </a:xfrm>
        </p:spPr>
        <p:txBody>
          <a:bodyPr anchor="ctr">
            <a:normAutofit/>
          </a:bodyPr>
          <a:lstStyle>
            <a:lvl1pPr algn="ct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872024" y="5214491"/>
            <a:ext cx="4875725" cy="545665"/>
          </a:xfrm>
        </p:spPr>
        <p:txBody>
          <a:bodyPr anchor="t">
            <a:normAutofit/>
          </a:bodyPr>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385763" y="5931371"/>
            <a:ext cx="5848247" cy="1831920"/>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72CB51F-E759-9E46-8F1B-E51B27ADF3E6}"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3AE56-4568-CA4C-BC67-8D4E4DF22D66}" type="slidenum">
              <a:rPr lang="en-US" smtClean="0"/>
              <a:t>‹#›</a:t>
            </a:fld>
            <a:endParaRPr lang="en-US"/>
          </a:p>
        </p:txBody>
      </p:sp>
      <p:sp>
        <p:nvSpPr>
          <p:cNvPr id="10" name="TextBox 9"/>
          <p:cNvSpPr txBox="1"/>
          <p:nvPr/>
        </p:nvSpPr>
        <p:spPr>
          <a:xfrm>
            <a:off x="303210" y="1282450"/>
            <a:ext cx="342900"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1" name="TextBox 10"/>
          <p:cNvSpPr txBox="1"/>
          <p:nvPr/>
        </p:nvSpPr>
        <p:spPr>
          <a:xfrm>
            <a:off x="5922860" y="4198252"/>
            <a:ext cx="342900"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32075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85763" y="2490014"/>
            <a:ext cx="5847023" cy="3628206"/>
          </a:xfrm>
        </p:spPr>
        <p:txBody>
          <a:bodyPr anchor="b">
            <a:normAutofit/>
          </a:bodyPr>
          <a:lstStyle>
            <a:lvl1pPr algn="l">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385763" y="6135231"/>
            <a:ext cx="5847023" cy="1647597"/>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72CB51F-E759-9E46-8F1B-E51B27ADF3E6}"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3AE56-4568-CA4C-BC67-8D4E4DF22D66}" type="slidenum">
              <a:rPr lang="en-US" smtClean="0"/>
              <a:t>‹#›</a:t>
            </a:fld>
            <a:endParaRPr lang="en-US"/>
          </a:p>
        </p:txBody>
      </p:sp>
    </p:spTree>
    <p:extLst>
      <p:ext uri="{BB962C8B-B14F-4D97-AF65-F5344CB8AC3E}">
        <p14:creationId xmlns:p14="http://schemas.microsoft.com/office/powerpoint/2010/main" val="3013024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85763" y="990602"/>
            <a:ext cx="5847023" cy="1663949"/>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385764" y="2980460"/>
            <a:ext cx="1861947" cy="832378"/>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385764" y="3812839"/>
            <a:ext cx="1861947" cy="395045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2381975" y="2980460"/>
            <a:ext cx="1861947" cy="832378"/>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2381975" y="3812839"/>
            <a:ext cx="1861947" cy="395045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4370839" y="2980460"/>
            <a:ext cx="1861947" cy="832378"/>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4370839" y="3812839"/>
            <a:ext cx="1861947" cy="395045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772CB51F-E759-9E46-8F1B-E51B27ADF3E6}"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3AE56-4568-CA4C-BC67-8D4E4DF22D66}" type="slidenum">
              <a:rPr lang="en-US" smtClean="0"/>
              <a:t>‹#›</a:t>
            </a:fld>
            <a:endParaRPr lang="en-US"/>
          </a:p>
        </p:txBody>
      </p:sp>
    </p:spTree>
    <p:extLst>
      <p:ext uri="{BB962C8B-B14F-4D97-AF65-F5344CB8AC3E}">
        <p14:creationId xmlns:p14="http://schemas.microsoft.com/office/powerpoint/2010/main" val="1712586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85763" y="990602"/>
            <a:ext cx="5848247" cy="1663949"/>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389160" y="5507703"/>
            <a:ext cx="1861947" cy="832378"/>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385751" y="2980462"/>
            <a:ext cx="1861947" cy="2219714"/>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389160" y="6340083"/>
            <a:ext cx="1861947" cy="142321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2383544" y="5507703"/>
            <a:ext cx="1861947" cy="832378"/>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2382749" y="2980461"/>
            <a:ext cx="1861947" cy="221756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2382749" y="6340080"/>
            <a:ext cx="1862741" cy="142321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4370031" y="5507703"/>
            <a:ext cx="1861947" cy="832378"/>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4369961" y="2980458"/>
            <a:ext cx="1861947" cy="2220394"/>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4369961" y="6340077"/>
            <a:ext cx="1861947" cy="142321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772CB51F-E759-9E46-8F1B-E51B27ADF3E6}"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3AE56-4568-CA4C-BC67-8D4E4DF22D66}" type="slidenum">
              <a:rPr lang="en-US" smtClean="0"/>
              <a:t>‹#›</a:t>
            </a:fld>
            <a:endParaRPr lang="en-US"/>
          </a:p>
        </p:txBody>
      </p:sp>
    </p:spTree>
    <p:extLst>
      <p:ext uri="{BB962C8B-B14F-4D97-AF65-F5344CB8AC3E}">
        <p14:creationId xmlns:p14="http://schemas.microsoft.com/office/powerpoint/2010/main" val="395941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385763" y="2980461"/>
            <a:ext cx="5847023" cy="478283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2CB51F-E759-9E46-8F1B-E51B27ADF3E6}"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3AE56-4568-CA4C-BC67-8D4E4DF22D66}" type="slidenum">
              <a:rPr lang="en-US" smtClean="0"/>
              <a:t>‹#›</a:t>
            </a:fld>
            <a:endParaRPr lang="en-US"/>
          </a:p>
        </p:txBody>
      </p:sp>
    </p:spTree>
    <p:extLst>
      <p:ext uri="{BB962C8B-B14F-4D97-AF65-F5344CB8AC3E}">
        <p14:creationId xmlns:p14="http://schemas.microsoft.com/office/powerpoint/2010/main" val="2070163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58922" y="990602"/>
            <a:ext cx="1273864" cy="677268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385764" y="990602"/>
            <a:ext cx="4446242" cy="677268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2CB51F-E759-9E46-8F1B-E51B27ADF3E6}"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3AE56-4568-CA4C-BC67-8D4E4DF22D66}" type="slidenum">
              <a:rPr lang="en-US" smtClean="0"/>
              <a:t>‹#›</a:t>
            </a:fld>
            <a:endParaRPr lang="en-US"/>
          </a:p>
        </p:txBody>
      </p:sp>
    </p:spTree>
    <p:extLst>
      <p:ext uri="{BB962C8B-B14F-4D97-AF65-F5344CB8AC3E}">
        <p14:creationId xmlns:p14="http://schemas.microsoft.com/office/powerpoint/2010/main" val="137842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385763" y="2980461"/>
            <a:ext cx="5847023" cy="4782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2CB51F-E759-9E46-8F1B-E51B27ADF3E6}"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3AE56-4568-CA4C-BC67-8D4E4DF22D66}" type="slidenum">
              <a:rPr lang="en-US" smtClean="0"/>
              <a:t>‹#›</a:t>
            </a:fld>
            <a:endParaRPr lang="en-US"/>
          </a:p>
        </p:txBody>
      </p:sp>
    </p:spTree>
    <p:extLst>
      <p:ext uri="{BB962C8B-B14F-4D97-AF65-F5344CB8AC3E}">
        <p14:creationId xmlns:p14="http://schemas.microsoft.com/office/powerpoint/2010/main" val="382135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5763" y="990602"/>
            <a:ext cx="5847023" cy="4612815"/>
          </a:xfrm>
        </p:spPr>
        <p:txBody>
          <a:bodyPr anchor="b">
            <a:normAutofit/>
          </a:bodyPr>
          <a:lstStyle>
            <a:lvl1pPr algn="l">
              <a:defRPr sz="4050"/>
            </a:lvl1pPr>
          </a:lstStyle>
          <a:p>
            <a:r>
              <a:rPr lang="en-US"/>
              <a:t>Click to edit Master title style</a:t>
            </a:r>
            <a:endParaRPr lang="en-US" dirty="0"/>
          </a:p>
        </p:txBody>
      </p:sp>
      <p:sp>
        <p:nvSpPr>
          <p:cNvPr id="3" name="Text Placeholder 2"/>
          <p:cNvSpPr>
            <a:spLocks noGrp="1"/>
          </p:cNvSpPr>
          <p:nvPr>
            <p:ph type="body" idx="1"/>
          </p:nvPr>
        </p:nvSpPr>
        <p:spPr>
          <a:xfrm>
            <a:off x="385763" y="5405497"/>
            <a:ext cx="5847023" cy="2368331"/>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2CB51F-E759-9E46-8F1B-E51B27ADF3E6}"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3AE56-4568-CA4C-BC67-8D4E4DF22D66}" type="slidenum">
              <a:rPr lang="en-US" smtClean="0"/>
              <a:t>‹#›</a:t>
            </a:fld>
            <a:endParaRPr lang="en-US"/>
          </a:p>
        </p:txBody>
      </p:sp>
    </p:spTree>
    <p:extLst>
      <p:ext uri="{BB962C8B-B14F-4D97-AF65-F5344CB8AC3E}">
        <p14:creationId xmlns:p14="http://schemas.microsoft.com/office/powerpoint/2010/main" val="408177597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385763" y="990600"/>
            <a:ext cx="5848247" cy="1672869"/>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385763" y="2980461"/>
            <a:ext cx="2862402" cy="478282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3371609" y="2980461"/>
            <a:ext cx="2861178" cy="478282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2CB51F-E759-9E46-8F1B-E51B27ADF3E6}"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3AE56-4568-CA4C-BC67-8D4E4DF22D66}" type="slidenum">
              <a:rPr lang="en-US" smtClean="0"/>
              <a:t>‹#›</a:t>
            </a:fld>
            <a:endParaRPr lang="en-US"/>
          </a:p>
        </p:txBody>
      </p:sp>
    </p:spTree>
    <p:extLst>
      <p:ext uri="{BB962C8B-B14F-4D97-AF65-F5344CB8AC3E}">
        <p14:creationId xmlns:p14="http://schemas.microsoft.com/office/powerpoint/2010/main" val="81953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85763" y="990600"/>
            <a:ext cx="5847023" cy="16728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54677" y="2980461"/>
            <a:ext cx="2693488" cy="98221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385764" y="4133614"/>
            <a:ext cx="2862401" cy="3629675"/>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536506" y="2980461"/>
            <a:ext cx="2697503" cy="98221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3371608" y="4133614"/>
            <a:ext cx="2862401" cy="3629675"/>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2CB51F-E759-9E46-8F1B-E51B27ADF3E6}"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3AE56-4568-CA4C-BC67-8D4E4DF22D66}" type="slidenum">
              <a:rPr lang="en-US" smtClean="0"/>
              <a:t>‹#›</a:t>
            </a:fld>
            <a:endParaRPr lang="en-US"/>
          </a:p>
        </p:txBody>
      </p:sp>
    </p:spTree>
    <p:extLst>
      <p:ext uri="{BB962C8B-B14F-4D97-AF65-F5344CB8AC3E}">
        <p14:creationId xmlns:p14="http://schemas.microsoft.com/office/powerpoint/2010/main" val="245402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2CB51F-E759-9E46-8F1B-E51B27ADF3E6}"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3AE56-4568-CA4C-BC67-8D4E4DF22D66}" type="slidenum">
              <a:rPr lang="en-US" smtClean="0"/>
              <a:t>‹#›</a:t>
            </a:fld>
            <a:endParaRPr lang="en-US"/>
          </a:p>
        </p:txBody>
      </p:sp>
    </p:spTree>
    <p:extLst>
      <p:ext uri="{BB962C8B-B14F-4D97-AF65-F5344CB8AC3E}">
        <p14:creationId xmlns:p14="http://schemas.microsoft.com/office/powerpoint/2010/main" val="20998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CB51F-E759-9E46-8F1B-E51B27ADF3E6}" type="datetimeFigureOut">
              <a:rPr lang="en-US" smtClean="0"/>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3AE56-4568-CA4C-BC67-8D4E4DF22D66}" type="slidenum">
              <a:rPr lang="en-US" smtClean="0"/>
              <a:t>‹#›</a:t>
            </a:fld>
            <a:endParaRPr lang="en-US"/>
          </a:p>
        </p:txBody>
      </p:sp>
    </p:spTree>
    <p:extLst>
      <p:ext uri="{BB962C8B-B14F-4D97-AF65-F5344CB8AC3E}">
        <p14:creationId xmlns:p14="http://schemas.microsoft.com/office/powerpoint/2010/main" val="160513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0174" y="990600"/>
            <a:ext cx="2321359" cy="2922475"/>
          </a:xfrm>
        </p:spPr>
        <p:txBody>
          <a:bodyPr anchor="b">
            <a:normAutofit/>
          </a:bodyPr>
          <a:lstStyle>
            <a:lvl1pPr algn="ctr">
              <a:defRPr sz="2700"/>
            </a:lvl1pPr>
          </a:lstStyle>
          <a:p>
            <a:r>
              <a:rPr lang="en-US"/>
              <a:t>Click to edit Master title style</a:t>
            </a:r>
            <a:endParaRPr lang="en-US" dirty="0"/>
          </a:p>
        </p:txBody>
      </p:sp>
      <p:sp>
        <p:nvSpPr>
          <p:cNvPr id="10" name="Content Placeholder 2"/>
          <p:cNvSpPr>
            <a:spLocks noGrp="1"/>
          </p:cNvSpPr>
          <p:nvPr>
            <p:ph sz="quarter" idx="13"/>
          </p:nvPr>
        </p:nvSpPr>
        <p:spPr>
          <a:xfrm>
            <a:off x="2838450" y="990602"/>
            <a:ext cx="3394336" cy="67726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90174" y="3913077"/>
            <a:ext cx="2321360" cy="3850214"/>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72CB51F-E759-9E46-8F1B-E51B27ADF3E6}"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3AE56-4568-CA4C-BC67-8D4E4DF22D66}" type="slidenum">
              <a:rPr lang="en-US" smtClean="0"/>
              <a:t>‹#›</a:t>
            </a:fld>
            <a:endParaRPr lang="en-US"/>
          </a:p>
        </p:txBody>
      </p:sp>
    </p:spTree>
    <p:extLst>
      <p:ext uri="{BB962C8B-B14F-4D97-AF65-F5344CB8AC3E}">
        <p14:creationId xmlns:p14="http://schemas.microsoft.com/office/powerpoint/2010/main" val="1768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5763" y="990600"/>
            <a:ext cx="3306129" cy="2922475"/>
          </a:xfrm>
        </p:spPr>
        <p:txBody>
          <a:bodyPr anchor="b">
            <a:normAutofit/>
          </a:bodyPr>
          <a:lstStyle>
            <a:lvl1pPr algn="ct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60805" y="2"/>
            <a:ext cx="2371981" cy="7325548"/>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385764" y="3913077"/>
            <a:ext cx="3306128" cy="3412473"/>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72CB51F-E759-9E46-8F1B-E51B27ADF3E6}"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3AE56-4568-CA4C-BC67-8D4E4DF22D66}" type="slidenum">
              <a:rPr lang="en-US" smtClean="0"/>
              <a:t>‹#›</a:t>
            </a:fld>
            <a:endParaRPr lang="en-US"/>
          </a:p>
        </p:txBody>
      </p:sp>
    </p:spTree>
    <p:extLst>
      <p:ext uri="{BB962C8B-B14F-4D97-AF65-F5344CB8AC3E}">
        <p14:creationId xmlns:p14="http://schemas.microsoft.com/office/powerpoint/2010/main" val="231937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grpSp>
        <p:nvGrpSpPr>
          <p:cNvPr id="10" name="Group 9"/>
          <p:cNvGrpSpPr/>
          <p:nvPr/>
        </p:nvGrpSpPr>
        <p:grpSpPr>
          <a:xfrm>
            <a:off x="-14286" y="2"/>
            <a:ext cx="6753010" cy="9597006"/>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385763" y="990602"/>
            <a:ext cx="5848247" cy="166394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5763" y="2980461"/>
            <a:ext cx="5848247" cy="478282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105171" y="8316149"/>
            <a:ext cx="2128838" cy="720012"/>
          </a:xfrm>
          <a:prstGeom prst="rect">
            <a:avLst/>
          </a:prstGeom>
        </p:spPr>
        <p:txBody>
          <a:bodyPr vert="horz" lIns="91440" tIns="45720" rIns="91440" bIns="45720" rtlCol="0" anchor="ctr"/>
          <a:lstStyle>
            <a:lvl1pPr algn="r">
              <a:defRPr sz="2100" cap="all" baseline="0">
                <a:solidFill>
                  <a:schemeClr val="accent1">
                    <a:lumMod val="50000"/>
                  </a:schemeClr>
                </a:solidFill>
              </a:defRPr>
            </a:lvl1pPr>
          </a:lstStyle>
          <a:p>
            <a:fld id="{772CB51F-E759-9E46-8F1B-E51B27ADF3E6}" type="datetimeFigureOut">
              <a:rPr lang="en-US" smtClean="0"/>
              <a:t>10/4/2024</a:t>
            </a:fld>
            <a:endParaRPr lang="en-US"/>
          </a:p>
        </p:txBody>
      </p:sp>
      <p:sp>
        <p:nvSpPr>
          <p:cNvPr id="5" name="Footer Placeholder 4"/>
          <p:cNvSpPr>
            <a:spLocks noGrp="1"/>
          </p:cNvSpPr>
          <p:nvPr>
            <p:ph type="ftr" sz="quarter" idx="3"/>
          </p:nvPr>
        </p:nvSpPr>
        <p:spPr>
          <a:xfrm>
            <a:off x="385764" y="8316149"/>
            <a:ext cx="3093592" cy="720012"/>
          </a:xfrm>
          <a:prstGeom prst="rect">
            <a:avLst/>
          </a:prstGeom>
        </p:spPr>
        <p:txBody>
          <a:bodyPr vert="horz" lIns="91440" tIns="45720" rIns="91440" bIns="45720" rtlCol="0" anchor="ctr"/>
          <a:lstStyle>
            <a:lvl1pPr algn="l">
              <a:defRPr sz="21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3536506" y="8316149"/>
            <a:ext cx="510293" cy="720012"/>
          </a:xfrm>
          <a:prstGeom prst="rect">
            <a:avLst/>
          </a:prstGeom>
        </p:spPr>
        <p:txBody>
          <a:bodyPr vert="horz" lIns="91440" tIns="45720" rIns="91440" bIns="45720" rtlCol="0" anchor="ctr"/>
          <a:lstStyle>
            <a:lvl1pPr algn="ctr">
              <a:defRPr sz="2100" cap="all" baseline="0">
                <a:solidFill>
                  <a:schemeClr val="accent1">
                    <a:lumMod val="50000"/>
                  </a:schemeClr>
                </a:solidFill>
              </a:defRPr>
            </a:lvl1pPr>
          </a:lstStyle>
          <a:p>
            <a:fld id="{87A3AE56-4568-CA4C-BC67-8D4E4DF22D66}" type="slidenum">
              <a:rPr lang="en-US" smtClean="0"/>
              <a:t>‹#›</a:t>
            </a:fld>
            <a:endParaRPr lang="en-US"/>
          </a:p>
        </p:txBody>
      </p:sp>
    </p:spTree>
    <p:extLst>
      <p:ext uri="{BB962C8B-B14F-4D97-AF65-F5344CB8AC3E}">
        <p14:creationId xmlns:p14="http://schemas.microsoft.com/office/powerpoint/2010/main" val="279219273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685800" rtl="0" eaLnBrk="1" latinLnBrk="0" hangingPunct="1">
        <a:lnSpc>
          <a:spcPct val="90000"/>
        </a:lnSpc>
        <a:spcBef>
          <a:spcPct val="0"/>
        </a:spcBef>
        <a:buNone/>
        <a:defRPr sz="3300" kern="1200" cap="all" baseline="0">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60000"/>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image" Target="../media/image5.emf"/><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2D8D214-D33F-4AB2-AD8D-A8234BD2A462}"/>
              </a:ext>
            </a:extLst>
          </p:cNvPr>
          <p:cNvPicPr>
            <a:picLocks noChangeAspect="1"/>
          </p:cNvPicPr>
          <p:nvPr/>
        </p:nvPicPr>
        <p:blipFill>
          <a:blip r:embed="rId2"/>
          <a:stretch>
            <a:fillRect/>
          </a:stretch>
        </p:blipFill>
        <p:spPr>
          <a:xfrm>
            <a:off x="4861684" y="5114614"/>
            <a:ext cx="1448677" cy="322098"/>
          </a:xfrm>
          <a:prstGeom prst="rect">
            <a:avLst/>
          </a:prstGeom>
        </p:spPr>
      </p:pic>
      <p:pic>
        <p:nvPicPr>
          <p:cNvPr id="3" name="Picture 2">
            <a:extLst>
              <a:ext uri="{FF2B5EF4-FFF2-40B4-BE49-F238E27FC236}">
                <a16:creationId xmlns:a16="http://schemas.microsoft.com/office/drawing/2014/main" id="{2BCD880F-59D2-6B47-A418-BC5FD4944DC4}"/>
              </a:ext>
            </a:extLst>
          </p:cNvPr>
          <p:cNvPicPr>
            <a:picLocks noChangeAspect="1"/>
          </p:cNvPicPr>
          <p:nvPr/>
        </p:nvPicPr>
        <p:blipFill rotWithShape="1">
          <a:blip r:embed="rId3">
            <a:alphaModFix amt="70000"/>
          </a:blip>
          <a:srcRect r="57268" b="6996"/>
          <a:stretch/>
        </p:blipFill>
        <p:spPr>
          <a:xfrm>
            <a:off x="1153101" y="3056146"/>
            <a:ext cx="5705367" cy="6849854"/>
          </a:xfrm>
          <a:prstGeom prst="rect">
            <a:avLst/>
          </a:prstGeom>
        </p:spPr>
      </p:pic>
      <p:sp>
        <p:nvSpPr>
          <p:cNvPr id="10" name="Rectangle 9">
            <a:extLst>
              <a:ext uri="{FF2B5EF4-FFF2-40B4-BE49-F238E27FC236}">
                <a16:creationId xmlns:a16="http://schemas.microsoft.com/office/drawing/2014/main" id="{1EE9B0F9-1281-F641-8EA8-65949CE8C8B1}"/>
              </a:ext>
            </a:extLst>
          </p:cNvPr>
          <p:cNvSpPr/>
          <p:nvPr/>
        </p:nvSpPr>
        <p:spPr>
          <a:xfrm>
            <a:off x="61161" y="1876844"/>
            <a:ext cx="4362942" cy="1423278"/>
          </a:xfrm>
          <a:prstGeom prst="rect">
            <a:avLst/>
          </a:prstGeom>
          <a:solidFill>
            <a:schemeClr val="bg1"/>
          </a:solidFill>
          <a:ln w="28575">
            <a:solidFill>
              <a:srgbClr val="1A1B3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u="sng" dirty="0">
                <a:solidFill>
                  <a:schemeClr val="tx1"/>
                </a:solidFill>
                <a:latin typeface="Calibri" panose="020F0502020204030204" pitchFamily="34" charset="0"/>
                <a:cs typeface="Calibri" panose="020F0502020204030204" pitchFamily="34" charset="0"/>
              </a:rPr>
              <a:t>Head of School Message</a:t>
            </a:r>
          </a:p>
          <a:p>
            <a:pPr algn="ctr"/>
            <a:r>
              <a:rPr lang="en-GB" sz="950" dirty="0">
                <a:solidFill>
                  <a:schemeClr val="tx1"/>
                </a:solidFill>
                <a:latin typeface="Calibri" panose="020F0502020204030204" pitchFamily="34" charset="0"/>
                <a:cs typeface="Calibri" panose="020F0502020204030204" pitchFamily="34" charset="0"/>
              </a:rPr>
              <a:t>Thank you to all those families who have donated for our harvest festival celebration. We will be holding our special celebration assembly on Monday for the children. Your donations will then be given to The Edenbridge Foodbank.</a:t>
            </a:r>
          </a:p>
          <a:p>
            <a:pPr algn="ctr"/>
            <a:r>
              <a:rPr lang="en-GB" sz="950" dirty="0">
                <a:solidFill>
                  <a:schemeClr val="tx1"/>
                </a:solidFill>
                <a:latin typeface="Calibri" panose="020F0502020204030204" pitchFamily="34" charset="0"/>
                <a:cs typeface="Calibri" panose="020F0502020204030204" pitchFamily="34" charset="0"/>
              </a:rPr>
              <a:t>A big congratulations to our newly elected Head Pupils, Prefects and Sports Leaders! I know that you are going to do a wonderful job in your new roles and take your responsibilities very seriously. We are hurtling towards the end of the half term. The next two weeks are going to be busy, with workshops, sporting tournaments, class assemblies and to finish it off, one spectacular monster ball!</a:t>
            </a:r>
            <a:endParaRPr lang="en-US" sz="950" dirty="0">
              <a:solidFill>
                <a:schemeClr val="tx1"/>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8BEBF530-116F-5043-B16F-4453F8AE58F2}"/>
              </a:ext>
            </a:extLst>
          </p:cNvPr>
          <p:cNvSpPr/>
          <p:nvPr/>
        </p:nvSpPr>
        <p:spPr>
          <a:xfrm>
            <a:off x="2733673" y="7738517"/>
            <a:ext cx="2347209" cy="2056013"/>
          </a:xfrm>
          <a:prstGeom prst="rect">
            <a:avLst/>
          </a:prstGeom>
          <a:solidFill>
            <a:schemeClr val="bg1"/>
          </a:solidFill>
          <a:ln w="28575">
            <a:solidFill>
              <a:srgbClr val="1A1B3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u="sng">
                <a:solidFill>
                  <a:schemeClr val="tx1"/>
                </a:solidFill>
                <a:latin typeface="Calibri" panose="020F0502020204030204" pitchFamily="34" charset="0"/>
                <a:cs typeface="Calibri" panose="020F0502020204030204" pitchFamily="34" charset="0"/>
              </a:rPr>
              <a:t>Black History Month</a:t>
            </a:r>
          </a:p>
          <a:p>
            <a:pPr algn="ctr"/>
            <a:endParaRPr lang="en-US" sz="1100" b="1" u="sng">
              <a:solidFill>
                <a:schemeClr val="tx1"/>
              </a:solidFill>
              <a:latin typeface="Calibri" panose="020F0502020204030204" pitchFamily="34" charset="0"/>
              <a:cs typeface="Calibri" panose="020F0502020204030204" pitchFamily="34" charset="0"/>
            </a:endParaRPr>
          </a:p>
          <a:p>
            <a:pPr algn="ctr"/>
            <a:endParaRPr lang="en-US" sz="1100" b="1" u="sng" dirty="0">
              <a:solidFill>
                <a:schemeClr val="tx1"/>
              </a:solidFill>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814847E0-C747-FB41-AE7C-EC76375834AD}"/>
              </a:ext>
            </a:extLst>
          </p:cNvPr>
          <p:cNvSpPr/>
          <p:nvPr/>
        </p:nvSpPr>
        <p:spPr>
          <a:xfrm>
            <a:off x="5164526" y="7753503"/>
            <a:ext cx="1621531" cy="2056010"/>
          </a:xfrm>
          <a:prstGeom prst="rect">
            <a:avLst/>
          </a:prstGeom>
          <a:solidFill>
            <a:schemeClr val="bg1"/>
          </a:solidFill>
          <a:ln w="28575">
            <a:solidFill>
              <a:srgbClr val="1A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u="sng" dirty="0">
                <a:solidFill>
                  <a:schemeClr val="tx1"/>
                </a:solidFill>
                <a:latin typeface="Calibri" panose="020F0502020204030204" pitchFamily="34" charset="0"/>
                <a:cs typeface="Calibri" panose="020F0502020204030204" pitchFamily="34" charset="0"/>
              </a:rPr>
              <a:t>Upcoming Dates</a:t>
            </a:r>
          </a:p>
          <a:p>
            <a:pPr algn="ctr"/>
            <a:r>
              <a:rPr lang="en-US" sz="1000" dirty="0">
                <a:solidFill>
                  <a:srgbClr val="FF0000"/>
                </a:solidFill>
                <a:latin typeface="Calibri" panose="020F0502020204030204" pitchFamily="34" charset="0"/>
                <a:cs typeface="Calibri" panose="020F0502020204030204" pitchFamily="34" charset="0"/>
              </a:rPr>
              <a:t> </a:t>
            </a:r>
            <a:r>
              <a:rPr lang="en-US" sz="1050" dirty="0">
                <a:solidFill>
                  <a:srgbClr val="FF0000"/>
                </a:solidFill>
                <a:latin typeface="Calibri" panose="020F0502020204030204" pitchFamily="34" charset="0"/>
                <a:cs typeface="Calibri" panose="020F0502020204030204" pitchFamily="34" charset="0"/>
              </a:rPr>
              <a:t>Thurs 10</a:t>
            </a:r>
            <a:r>
              <a:rPr lang="en-US" sz="1050" baseline="30000" dirty="0">
                <a:solidFill>
                  <a:srgbClr val="FF0000"/>
                </a:solidFill>
                <a:latin typeface="Calibri" panose="020F0502020204030204" pitchFamily="34" charset="0"/>
                <a:cs typeface="Calibri" panose="020F0502020204030204" pitchFamily="34" charset="0"/>
              </a:rPr>
              <a:t>th</a:t>
            </a:r>
            <a:r>
              <a:rPr lang="en-US" sz="1050" dirty="0">
                <a:solidFill>
                  <a:srgbClr val="FF0000"/>
                </a:solidFill>
                <a:latin typeface="Calibri" panose="020F0502020204030204" pitchFamily="34" charset="0"/>
                <a:cs typeface="Calibri" panose="020F0502020204030204" pitchFamily="34" charset="0"/>
              </a:rPr>
              <a:t> Oct</a:t>
            </a:r>
            <a:r>
              <a:rPr lang="en-US" sz="1050" dirty="0">
                <a:solidFill>
                  <a:schemeClr val="tx1"/>
                </a:solidFill>
                <a:latin typeface="Calibri" panose="020F0502020204030204" pitchFamily="34" charset="0"/>
                <a:cs typeface="Calibri" panose="020F0502020204030204" pitchFamily="34" charset="0"/>
              </a:rPr>
              <a:t> –</a:t>
            </a:r>
          </a:p>
          <a:p>
            <a:pPr algn="ctr"/>
            <a:r>
              <a:rPr lang="en-US" sz="1050" b="1" dirty="0">
                <a:solidFill>
                  <a:schemeClr val="tx1"/>
                </a:solidFill>
                <a:latin typeface="Calibri" panose="020F0502020204030204" pitchFamily="34" charset="0"/>
                <a:cs typeface="Calibri" panose="020F0502020204030204" pitchFamily="34" charset="0"/>
              </a:rPr>
              <a:t>Wear yellow for World Mental Health Day &amp;</a:t>
            </a:r>
          </a:p>
          <a:p>
            <a:pPr algn="ctr"/>
            <a:r>
              <a:rPr lang="en-US" sz="1050" b="1" dirty="0">
                <a:solidFill>
                  <a:schemeClr val="tx1"/>
                </a:solidFill>
                <a:latin typeface="Calibri" panose="020F0502020204030204" pitchFamily="34" charset="0"/>
                <a:cs typeface="Calibri" panose="020F0502020204030204" pitchFamily="34" charset="0"/>
              </a:rPr>
              <a:t>flu </a:t>
            </a:r>
            <a:r>
              <a:rPr lang="en-US" sz="1050" b="1" dirty="0" err="1">
                <a:solidFill>
                  <a:schemeClr val="tx1"/>
                </a:solidFill>
                <a:latin typeface="Calibri" panose="020F0502020204030204" pitchFamily="34" charset="0"/>
                <a:cs typeface="Calibri" panose="020F0502020204030204" pitchFamily="34" charset="0"/>
              </a:rPr>
              <a:t>immunisations</a:t>
            </a:r>
            <a:endParaRPr lang="en-US" sz="1050" b="1" dirty="0">
              <a:solidFill>
                <a:schemeClr val="tx1"/>
              </a:solidFill>
              <a:latin typeface="Calibri" panose="020F0502020204030204" pitchFamily="34" charset="0"/>
              <a:cs typeface="Calibri" panose="020F0502020204030204" pitchFamily="34" charset="0"/>
            </a:endParaRPr>
          </a:p>
          <a:p>
            <a:pPr algn="ctr"/>
            <a:endParaRPr lang="en-US" sz="600" dirty="0">
              <a:solidFill>
                <a:schemeClr val="tx1"/>
              </a:solidFill>
              <a:latin typeface="Calibri" panose="020F0502020204030204" pitchFamily="34" charset="0"/>
              <a:cs typeface="Calibri" panose="020F0502020204030204" pitchFamily="34" charset="0"/>
            </a:endParaRPr>
          </a:p>
          <a:p>
            <a:pPr algn="ctr"/>
            <a:r>
              <a:rPr lang="en-US" sz="1050" dirty="0">
                <a:solidFill>
                  <a:srgbClr val="FF0000"/>
                </a:solidFill>
                <a:latin typeface="Calibri" panose="020F0502020204030204" pitchFamily="34" charset="0"/>
                <a:cs typeface="Calibri" panose="020F0502020204030204" pitchFamily="34" charset="0"/>
              </a:rPr>
              <a:t>Weds 16</a:t>
            </a:r>
            <a:r>
              <a:rPr lang="en-US" sz="1050" baseline="30000" dirty="0">
                <a:solidFill>
                  <a:srgbClr val="FF0000"/>
                </a:solidFill>
                <a:latin typeface="Calibri" panose="020F0502020204030204" pitchFamily="34" charset="0"/>
                <a:cs typeface="Calibri" panose="020F0502020204030204" pitchFamily="34" charset="0"/>
              </a:rPr>
              <a:t>th</a:t>
            </a:r>
            <a:r>
              <a:rPr lang="en-US" sz="1050" dirty="0">
                <a:solidFill>
                  <a:srgbClr val="FF0000"/>
                </a:solidFill>
                <a:latin typeface="Calibri" panose="020F0502020204030204" pitchFamily="34" charset="0"/>
                <a:cs typeface="Calibri" panose="020F0502020204030204" pitchFamily="34" charset="0"/>
              </a:rPr>
              <a:t> Oct </a:t>
            </a:r>
            <a:r>
              <a:rPr lang="en-US" sz="1050" dirty="0">
                <a:solidFill>
                  <a:schemeClr val="tx1"/>
                </a:solidFill>
                <a:latin typeface="Calibri" panose="020F0502020204030204" pitchFamily="34" charset="0"/>
                <a:cs typeface="Calibri" panose="020F0502020204030204" pitchFamily="34" charset="0"/>
              </a:rPr>
              <a:t>– </a:t>
            </a:r>
            <a:r>
              <a:rPr lang="en-US" sz="1050" b="1" dirty="0" err="1">
                <a:solidFill>
                  <a:schemeClr val="tx1"/>
                </a:solidFill>
                <a:latin typeface="Calibri" panose="020F0502020204030204" pitchFamily="34" charset="0"/>
                <a:cs typeface="Calibri" panose="020F0502020204030204" pitchFamily="34" charset="0"/>
              </a:rPr>
              <a:t>Yr</a:t>
            </a:r>
            <a:r>
              <a:rPr lang="en-US" sz="1050" b="1" dirty="0">
                <a:solidFill>
                  <a:schemeClr val="tx1"/>
                </a:solidFill>
                <a:latin typeface="Calibri" panose="020F0502020204030204" pitchFamily="34" charset="0"/>
                <a:cs typeface="Calibri" panose="020F0502020204030204" pitchFamily="34" charset="0"/>
              </a:rPr>
              <a:t> 3 Science Workshop</a:t>
            </a:r>
          </a:p>
          <a:p>
            <a:pPr algn="ctr"/>
            <a:endParaRPr lang="en-US" sz="600" dirty="0">
              <a:solidFill>
                <a:schemeClr val="tx1"/>
              </a:solidFill>
              <a:latin typeface="Calibri" panose="020F0502020204030204" pitchFamily="34" charset="0"/>
              <a:cs typeface="Calibri" panose="020F0502020204030204" pitchFamily="34" charset="0"/>
            </a:endParaRPr>
          </a:p>
          <a:p>
            <a:pPr algn="ctr"/>
            <a:r>
              <a:rPr lang="en-US" sz="1050" dirty="0">
                <a:solidFill>
                  <a:srgbClr val="FF0000"/>
                </a:solidFill>
                <a:latin typeface="Calibri" panose="020F0502020204030204" pitchFamily="34" charset="0"/>
                <a:cs typeface="Calibri" panose="020F0502020204030204" pitchFamily="34" charset="0"/>
              </a:rPr>
              <a:t>Fri 18</a:t>
            </a:r>
            <a:r>
              <a:rPr lang="en-US" sz="1050" baseline="30000" dirty="0">
                <a:solidFill>
                  <a:srgbClr val="FF0000"/>
                </a:solidFill>
                <a:latin typeface="Calibri" panose="020F0502020204030204" pitchFamily="34" charset="0"/>
                <a:cs typeface="Calibri" panose="020F0502020204030204" pitchFamily="34" charset="0"/>
              </a:rPr>
              <a:t>th</a:t>
            </a:r>
            <a:r>
              <a:rPr lang="en-US" sz="1050" dirty="0">
                <a:solidFill>
                  <a:srgbClr val="FF0000"/>
                </a:solidFill>
                <a:latin typeface="Calibri" panose="020F0502020204030204" pitchFamily="34" charset="0"/>
                <a:cs typeface="Calibri" panose="020F0502020204030204" pitchFamily="34" charset="0"/>
              </a:rPr>
              <a:t> Oct </a:t>
            </a:r>
            <a:r>
              <a:rPr lang="en-US" sz="1050" dirty="0">
                <a:solidFill>
                  <a:schemeClr val="tx1"/>
                </a:solidFill>
                <a:latin typeface="Calibri" panose="020F0502020204030204" pitchFamily="34" charset="0"/>
                <a:cs typeface="Calibri" panose="020F0502020204030204" pitchFamily="34" charset="0"/>
              </a:rPr>
              <a:t>– </a:t>
            </a:r>
            <a:r>
              <a:rPr lang="en-US" sz="1050" b="1" dirty="0">
                <a:solidFill>
                  <a:schemeClr val="tx1"/>
                </a:solidFill>
                <a:latin typeface="Calibri" panose="020F0502020204030204" pitchFamily="34" charset="0"/>
                <a:cs typeface="Calibri" panose="020F0502020204030204" pitchFamily="34" charset="0"/>
              </a:rPr>
              <a:t>Monster Ball</a:t>
            </a:r>
          </a:p>
          <a:p>
            <a:pPr algn="ctr"/>
            <a:endParaRPr lang="en-US" sz="600" dirty="0">
              <a:solidFill>
                <a:schemeClr val="tx1"/>
              </a:solidFill>
              <a:latin typeface="Calibri" panose="020F0502020204030204" pitchFamily="34" charset="0"/>
              <a:cs typeface="Calibri" panose="020F0502020204030204" pitchFamily="34" charset="0"/>
            </a:endParaRPr>
          </a:p>
          <a:p>
            <a:pPr algn="ctr"/>
            <a:r>
              <a:rPr lang="en-US" sz="1050" dirty="0">
                <a:solidFill>
                  <a:srgbClr val="FF0000"/>
                </a:solidFill>
                <a:latin typeface="Calibri" panose="020F0502020204030204" pitchFamily="34" charset="0"/>
                <a:cs typeface="Calibri" panose="020F0502020204030204" pitchFamily="34" charset="0"/>
              </a:rPr>
              <a:t>Sat 2</a:t>
            </a:r>
            <a:r>
              <a:rPr lang="en-US" sz="1050" baseline="30000" dirty="0">
                <a:solidFill>
                  <a:srgbClr val="FF0000"/>
                </a:solidFill>
                <a:latin typeface="Calibri" panose="020F0502020204030204" pitchFamily="34" charset="0"/>
                <a:cs typeface="Calibri" panose="020F0502020204030204" pitchFamily="34" charset="0"/>
              </a:rPr>
              <a:t>nd</a:t>
            </a:r>
            <a:r>
              <a:rPr lang="en-US" sz="1050" dirty="0">
                <a:solidFill>
                  <a:srgbClr val="FF0000"/>
                </a:solidFill>
                <a:latin typeface="Calibri" panose="020F0502020204030204" pitchFamily="34" charset="0"/>
                <a:cs typeface="Calibri" panose="020F0502020204030204" pitchFamily="34" charset="0"/>
              </a:rPr>
              <a:t> Nov </a:t>
            </a:r>
            <a:r>
              <a:rPr lang="en-US" sz="1050" dirty="0">
                <a:solidFill>
                  <a:schemeClr val="tx1"/>
                </a:solidFill>
                <a:latin typeface="Calibri" panose="020F0502020204030204" pitchFamily="34" charset="0"/>
                <a:cs typeface="Calibri" panose="020F0502020204030204" pitchFamily="34" charset="0"/>
              </a:rPr>
              <a:t>– </a:t>
            </a:r>
            <a:r>
              <a:rPr lang="en-US" sz="1050" b="1" dirty="0">
                <a:solidFill>
                  <a:schemeClr val="tx1"/>
                </a:solidFill>
                <a:latin typeface="Calibri" panose="020F0502020204030204" pitchFamily="34" charset="0"/>
                <a:cs typeface="Calibri" panose="020F0502020204030204" pitchFamily="34" charset="0"/>
              </a:rPr>
              <a:t>Edenbridge Bonfire Parade</a:t>
            </a:r>
          </a:p>
        </p:txBody>
      </p:sp>
      <p:sp>
        <p:nvSpPr>
          <p:cNvPr id="18" name="AutoShape 6" descr="https://mail.klz.org.uk/owa/service.svc/s/GetFileAttachment?id=AAMkAGMxMWFkNDc2LTUwYWMtNDY4ZS1hZWVjLTQyYzlmZGE1NjJkNwBGAAAAAAALDYuL%2BT8hS4ZnMosJxV4PBwBZxXYn4l%2F3Q6Z%2BRaFz7%2BjcAAAAAAEMAABZxXYn4l%2F3Q6Z%2BRaFz7%2BjcAAC6wbF9AAABEgAQAFQhm9J2vuVBq7jpOvEX6Eg%3D&amp;isImagePreview=True&amp;X-OWA-CANARY=ruVeliiasUWY08tyD2YD9N9sbT55C9cI4XBpiXc23KcDE2X8KA55leASzOmxABxGr3bWt_zxcp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TextBox 23"/>
          <p:cNvSpPr txBox="1"/>
          <p:nvPr/>
        </p:nvSpPr>
        <p:spPr>
          <a:xfrm>
            <a:off x="2246892" y="1560703"/>
            <a:ext cx="2261529" cy="261610"/>
          </a:xfrm>
          <a:prstGeom prst="rect">
            <a:avLst/>
          </a:prstGeom>
          <a:noFill/>
        </p:spPr>
        <p:txBody>
          <a:bodyPr wrap="square" rtlCol="0">
            <a:spAutoFit/>
          </a:bodyPr>
          <a:lstStyle/>
          <a:p>
            <a:pPr algn="ctr"/>
            <a:r>
              <a:rPr lang="en-GB" sz="1100" b="1" u="sng" dirty="0">
                <a:latin typeface="Calibri" panose="020F0502020204030204" pitchFamily="34" charset="0"/>
                <a:cs typeface="Calibri" panose="020F0502020204030204" pitchFamily="34" charset="0"/>
              </a:rPr>
              <a:t>Friday 4</a:t>
            </a:r>
            <a:r>
              <a:rPr lang="en-GB" sz="1100" b="1" u="sng" baseline="30000" dirty="0">
                <a:latin typeface="Calibri" panose="020F0502020204030204" pitchFamily="34" charset="0"/>
                <a:cs typeface="Calibri" panose="020F0502020204030204" pitchFamily="34" charset="0"/>
              </a:rPr>
              <a:t>th</a:t>
            </a:r>
            <a:r>
              <a:rPr lang="en-GB" sz="1100" b="1" u="sng" dirty="0">
                <a:latin typeface="Calibri" panose="020F0502020204030204" pitchFamily="34" charset="0"/>
                <a:cs typeface="Calibri" panose="020F0502020204030204" pitchFamily="34" charset="0"/>
              </a:rPr>
              <a:t> October 2024</a:t>
            </a:r>
          </a:p>
        </p:txBody>
      </p:sp>
      <p:sp>
        <p:nvSpPr>
          <p:cNvPr id="32" name="Rectangle 31">
            <a:extLst>
              <a:ext uri="{FF2B5EF4-FFF2-40B4-BE49-F238E27FC236}">
                <a16:creationId xmlns:a16="http://schemas.microsoft.com/office/drawing/2014/main" id="{C9E0D4EB-2B19-4198-B80C-1227655C6B40}"/>
              </a:ext>
            </a:extLst>
          </p:cNvPr>
          <p:cNvSpPr/>
          <p:nvPr/>
        </p:nvSpPr>
        <p:spPr>
          <a:xfrm>
            <a:off x="57669" y="6725875"/>
            <a:ext cx="2603434" cy="3018912"/>
          </a:xfrm>
          <a:prstGeom prst="rect">
            <a:avLst/>
          </a:prstGeom>
          <a:solidFill>
            <a:schemeClr val="bg1"/>
          </a:solidFill>
          <a:ln w="28575">
            <a:solidFill>
              <a:srgbClr val="1A1B3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u="sng" dirty="0">
                <a:solidFill>
                  <a:schemeClr val="tx1"/>
                </a:solidFill>
                <a:latin typeface="Calibri" panose="020F0502020204030204" pitchFamily="34" charset="0"/>
                <a:cs typeface="Calibri" panose="020F0502020204030204" pitchFamily="34" charset="0"/>
              </a:rPr>
              <a:t>Attendance</a:t>
            </a:r>
          </a:p>
          <a:p>
            <a:pPr algn="ctr"/>
            <a:r>
              <a:rPr lang="en-GB" sz="1100" dirty="0">
                <a:solidFill>
                  <a:schemeClr val="tx1"/>
                </a:solidFill>
                <a:latin typeface="Calibri" panose="020F0502020204030204" pitchFamily="34" charset="0"/>
                <a:cs typeface="Calibri" panose="020F0502020204030204" pitchFamily="34" charset="0"/>
              </a:rPr>
              <a:t>This weeks attendance figures.</a:t>
            </a:r>
          </a:p>
          <a:p>
            <a:pPr algn="ctr"/>
            <a:endParaRPr lang="en-GB" sz="1100" dirty="0">
              <a:solidFill>
                <a:schemeClr val="tx1"/>
              </a:solidFill>
              <a:latin typeface="Calibri" panose="020F0502020204030204" pitchFamily="34" charset="0"/>
              <a:cs typeface="Calibri" panose="020F0502020204030204" pitchFamily="34" charset="0"/>
            </a:endParaRPr>
          </a:p>
          <a:p>
            <a:pPr algn="ctr"/>
            <a:endParaRPr lang="en-GB" sz="1100" dirty="0">
              <a:solidFill>
                <a:schemeClr val="tx1"/>
              </a:solidFill>
              <a:latin typeface="Calibri" panose="020F0502020204030204" pitchFamily="34" charset="0"/>
              <a:cs typeface="Calibri" panose="020F0502020204030204" pitchFamily="34" charset="0"/>
            </a:endParaRPr>
          </a:p>
          <a:p>
            <a:pPr algn="ctr"/>
            <a:endParaRPr lang="en-GB" sz="1100" dirty="0">
              <a:solidFill>
                <a:schemeClr val="tx1"/>
              </a:solidFill>
              <a:latin typeface="Calibri" panose="020F0502020204030204" pitchFamily="34" charset="0"/>
              <a:cs typeface="Calibri" panose="020F0502020204030204" pitchFamily="34" charset="0"/>
            </a:endParaRPr>
          </a:p>
          <a:p>
            <a:pPr algn="ctr"/>
            <a:endParaRPr lang="en-GB" sz="1100" dirty="0">
              <a:solidFill>
                <a:schemeClr val="tx1"/>
              </a:solidFill>
              <a:latin typeface="Calibri" panose="020F0502020204030204" pitchFamily="34" charset="0"/>
              <a:cs typeface="Calibri" panose="020F0502020204030204" pitchFamily="34" charset="0"/>
            </a:endParaRPr>
          </a:p>
          <a:p>
            <a:pPr algn="ctr"/>
            <a:endParaRPr lang="en-GB" sz="1100" dirty="0">
              <a:solidFill>
                <a:schemeClr val="tx1"/>
              </a:solidFill>
              <a:latin typeface="Calibri" panose="020F0502020204030204" pitchFamily="34" charset="0"/>
              <a:cs typeface="Calibri" panose="020F0502020204030204" pitchFamily="34" charset="0"/>
            </a:endParaRPr>
          </a:p>
          <a:p>
            <a:pPr algn="ctr"/>
            <a:endParaRPr lang="en-GB" sz="1100" dirty="0">
              <a:solidFill>
                <a:schemeClr val="tx1"/>
              </a:solidFill>
              <a:latin typeface="Calibri" panose="020F0502020204030204" pitchFamily="34" charset="0"/>
              <a:cs typeface="Calibri" panose="020F0502020204030204" pitchFamily="34" charset="0"/>
            </a:endParaRPr>
          </a:p>
          <a:p>
            <a:pPr algn="ctr"/>
            <a:endParaRPr lang="en-GB" sz="1100" dirty="0">
              <a:solidFill>
                <a:schemeClr val="tx1"/>
              </a:solidFill>
              <a:latin typeface="Calibri" panose="020F0502020204030204" pitchFamily="34" charset="0"/>
              <a:cs typeface="Calibri" panose="020F0502020204030204" pitchFamily="34" charset="0"/>
            </a:endParaRPr>
          </a:p>
          <a:p>
            <a:pPr algn="ctr"/>
            <a:endParaRPr lang="en-GB" sz="1100" dirty="0">
              <a:solidFill>
                <a:schemeClr val="tx1"/>
              </a:solidFill>
              <a:latin typeface="Calibri" panose="020F0502020204030204" pitchFamily="34" charset="0"/>
              <a:cs typeface="Calibri" panose="020F0502020204030204" pitchFamily="34" charset="0"/>
            </a:endParaRPr>
          </a:p>
          <a:p>
            <a:pPr algn="ctr"/>
            <a:endParaRPr lang="en-GB" sz="1100" dirty="0">
              <a:solidFill>
                <a:schemeClr val="tx1"/>
              </a:solidFill>
              <a:latin typeface="Calibri" panose="020F0502020204030204" pitchFamily="34" charset="0"/>
              <a:cs typeface="Calibri" panose="020F0502020204030204" pitchFamily="34" charset="0"/>
            </a:endParaRPr>
          </a:p>
          <a:p>
            <a:pPr algn="ctr"/>
            <a:endParaRPr lang="en-GB" sz="1100" dirty="0">
              <a:solidFill>
                <a:schemeClr val="tx1"/>
              </a:solidFill>
              <a:latin typeface="Calibri" panose="020F0502020204030204" pitchFamily="34" charset="0"/>
              <a:cs typeface="Calibri" panose="020F0502020204030204" pitchFamily="34" charset="0"/>
            </a:endParaRPr>
          </a:p>
          <a:p>
            <a:pPr algn="ctr"/>
            <a:endParaRPr lang="en-GB" sz="1100" dirty="0">
              <a:solidFill>
                <a:schemeClr val="tx1"/>
              </a:solidFill>
              <a:latin typeface="Calibri" panose="020F0502020204030204" pitchFamily="34" charset="0"/>
              <a:cs typeface="Calibri" panose="020F0502020204030204" pitchFamily="34" charset="0"/>
            </a:endParaRPr>
          </a:p>
          <a:p>
            <a:pPr algn="ctr"/>
            <a:endParaRPr lang="en-GB" sz="1100" dirty="0">
              <a:solidFill>
                <a:schemeClr val="tx1"/>
              </a:solidFill>
              <a:latin typeface="Calibri" panose="020F0502020204030204" pitchFamily="34" charset="0"/>
              <a:cs typeface="Calibri" panose="020F0502020204030204" pitchFamily="34" charset="0"/>
            </a:endParaRPr>
          </a:p>
          <a:p>
            <a:pPr algn="ctr"/>
            <a:endParaRPr lang="en-GB" sz="1100" dirty="0">
              <a:solidFill>
                <a:schemeClr val="tx1"/>
              </a:solidFill>
              <a:latin typeface="Calibri" panose="020F0502020204030204" pitchFamily="34" charset="0"/>
              <a:cs typeface="Calibri" panose="020F0502020204030204" pitchFamily="34" charset="0"/>
            </a:endParaRPr>
          </a:p>
          <a:p>
            <a:pPr algn="ctr"/>
            <a:r>
              <a:rPr lang="en-GB" sz="1100" dirty="0">
                <a:solidFill>
                  <a:schemeClr val="tx1"/>
                </a:solidFill>
                <a:latin typeface="Calibri" panose="020F0502020204030204" pitchFamily="34" charset="0"/>
                <a:cs typeface="Calibri" panose="020F0502020204030204" pitchFamily="34" charset="0"/>
              </a:rPr>
              <a:t>Whole school attendance: </a:t>
            </a:r>
          </a:p>
          <a:p>
            <a:pPr algn="ctr"/>
            <a:r>
              <a:rPr lang="en-GB" sz="1100">
                <a:solidFill>
                  <a:schemeClr val="tx1"/>
                </a:solidFill>
                <a:latin typeface="Calibri" panose="020F0502020204030204" pitchFamily="34" charset="0"/>
                <a:cs typeface="Calibri" panose="020F0502020204030204" pitchFamily="34" charset="0"/>
              </a:rPr>
              <a:t>94%</a:t>
            </a:r>
            <a:endParaRPr lang="en-GB" sz="1100" dirty="0">
              <a:solidFill>
                <a:schemeClr val="tx1"/>
              </a:solidFill>
              <a:latin typeface="Calibri" panose="020F0502020204030204" pitchFamily="34" charset="0"/>
              <a:cs typeface="Calibri" panose="020F0502020204030204" pitchFamily="34" charset="0"/>
            </a:endParaRPr>
          </a:p>
        </p:txBody>
      </p:sp>
      <p:sp>
        <p:nvSpPr>
          <p:cNvPr id="2" name="AutoShape 2" descr="https://mail.klz.org.uk/owa/service.svc/s/GetFileAttachment?id=AAMkADZjZTE2NTEwLTkyNDUtNDEwYi1iZmQwLTE4ZTkyZTBkN2M0YgBGAAAAAAAg%2BNFLuPDzTaSut%2B%2FNOhdTBwDD8KGujEORSZ1EpgGXksWuAAAAAAEMAADD8KGujEORSZ1EpgGXksWuAACesbj5AAABEgAQAPUwzzodgWxMi9djKxfl3BE%3D&amp;isImagePreview=True&amp;X-OWA-CANARY=5cwnbMzSMU-s2KO3aQmKSbpki1EC7dcI0k0zzId4rxc3s9h966SctYto89J8otR5FlI5AEDUHW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 descr="https://mail.klz.org.uk/owa/service.svc/s/GetFileAttachment?id=AAMkADZjZTE2NTEwLTkyNDUtNDEwYi1iZmQwLTE4ZTkyZTBkN2M0YgBGAAAAAAAg%2BNFLuPDzTaSut%2B%2FNOhdTBwDD8KGujEORSZ1EpgGXksWuAAAAAAEMAADD8KGujEORSZ1EpgGXksWuAACesblqAAABEgAQAOTOpscJFcRIjc4fm60140E%3D&amp;isImagePreview=True&amp;X-OWA-CANARY=MeNgDJruoE-l3vrhlkNDKuTrvWx48tcIRkg21PuqtHhVq9iuWHwYcxYvREgW41mpUN_sLOVHsV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4" descr="https://mail.klz.org.uk/owa/service.svc/s/GetFileAttachment?id=AAMkADZjZTE2NTEwLTkyNDUtNDEwYi1iZmQwLTE4ZTkyZTBkN2M0YgBGAAAAAAAg%2BNFLuPDzTaSut%2B%2FNOhdTBwDD8KGujEORSZ1EpgGXksWuAAAAAAEMAADD8KGujEORSZ1EpgGXksWuAACesbmzAAABEgAQABDPsNkO6O9KnHOkGi82MUg%3D&amp;X-OWA-CANARY=DggUGQuCR0WZ574IVAV0-jCW_U9-9tcIOd7VaiQQljXAuZkWD98zqRT7lb2Gvr5lc-v-Cqgam5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https://mail.klz.org.uk/owa/service.svc/s/GetFileAttachment?id=AAMkADZjZTE2NTEwLTkyNDUtNDEwYi1iZmQwLTE4ZTkyZTBkN2M0YgBGAAAAAAAg%2BNFLuPDzTaSut%2B%2FNOhdTBwDD8KGujEORSZ1EpgGXksWuAAAAAAEMAADD8KGujEORSZ1EpgGXksWuAACesbndAAABEgAQAMZBbcG9bspPnbLxmojh3ZM%3D&amp;isImagePreview=True&amp;X-OWA-CANARY=X9jgyyvIYU-hzs4Bx3MthxXgAXfv99cI1c2DFCHLycfoskEKyCFAvutDn9ZDdunTFQ5hDq7mTD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7" name="Picture 36">
            <a:extLst>
              <a:ext uri="{FF2B5EF4-FFF2-40B4-BE49-F238E27FC236}">
                <a16:creationId xmlns:a16="http://schemas.microsoft.com/office/drawing/2014/main" id="{AC35656E-0BF2-1A4B-A806-8FBB3AFEC67B}"/>
              </a:ext>
            </a:extLst>
          </p:cNvPr>
          <p:cNvPicPr>
            <a:picLocks noChangeAspect="1"/>
          </p:cNvPicPr>
          <p:nvPr/>
        </p:nvPicPr>
        <p:blipFill rotWithShape="1">
          <a:blip r:embed="rId4"/>
          <a:srcRect r="5904"/>
          <a:stretch/>
        </p:blipFill>
        <p:spPr>
          <a:xfrm>
            <a:off x="0" y="17902"/>
            <a:ext cx="6858467" cy="1576079"/>
          </a:xfrm>
          <a:prstGeom prst="rect">
            <a:avLst/>
          </a:prstGeom>
        </p:spPr>
      </p:pic>
      <p:pic>
        <p:nvPicPr>
          <p:cNvPr id="38" name="Picture 37">
            <a:extLst>
              <a:ext uri="{FF2B5EF4-FFF2-40B4-BE49-F238E27FC236}">
                <a16:creationId xmlns:a16="http://schemas.microsoft.com/office/drawing/2014/main" id="{5DAF2051-1D87-FC4D-A24E-A2F17A49FC34}"/>
              </a:ext>
            </a:extLst>
          </p:cNvPr>
          <p:cNvPicPr>
            <a:picLocks noChangeAspect="1"/>
          </p:cNvPicPr>
          <p:nvPr/>
        </p:nvPicPr>
        <p:blipFill>
          <a:blip r:embed="rId5"/>
          <a:stretch>
            <a:fillRect/>
          </a:stretch>
        </p:blipFill>
        <p:spPr>
          <a:xfrm>
            <a:off x="1402107" y="77756"/>
            <a:ext cx="3870611" cy="1548623"/>
          </a:xfrm>
          <a:prstGeom prst="rect">
            <a:avLst/>
          </a:prstGeom>
        </p:spPr>
      </p:pic>
      <p:pic>
        <p:nvPicPr>
          <p:cNvPr id="39" name="Picture 38"/>
          <p:cNvPicPr>
            <a:picLocks noChangeAspect="1"/>
          </p:cNvPicPr>
          <p:nvPr/>
        </p:nvPicPr>
        <p:blipFill>
          <a:blip r:embed="rId6"/>
          <a:stretch>
            <a:fillRect/>
          </a:stretch>
        </p:blipFill>
        <p:spPr>
          <a:xfrm>
            <a:off x="5187786" y="686950"/>
            <a:ext cx="1632215" cy="288037"/>
          </a:xfrm>
          <a:prstGeom prst="rect">
            <a:avLst/>
          </a:prstGeom>
        </p:spPr>
      </p:pic>
      <p:sp>
        <p:nvSpPr>
          <p:cNvPr id="41" name="Rectangle 40">
            <a:extLst>
              <a:ext uri="{FF2B5EF4-FFF2-40B4-BE49-F238E27FC236}">
                <a16:creationId xmlns:a16="http://schemas.microsoft.com/office/drawing/2014/main" id="{BDB699AD-A9EC-4C42-BEB1-2308C7F994E9}"/>
              </a:ext>
            </a:extLst>
          </p:cNvPr>
          <p:cNvSpPr/>
          <p:nvPr/>
        </p:nvSpPr>
        <p:spPr>
          <a:xfrm>
            <a:off x="2712837" y="3357981"/>
            <a:ext cx="4066657" cy="4299035"/>
          </a:xfrm>
          <a:prstGeom prst="rect">
            <a:avLst/>
          </a:prstGeom>
          <a:solidFill>
            <a:schemeClr val="bg1"/>
          </a:solidFill>
          <a:ln w="28575">
            <a:solidFill>
              <a:srgbClr val="1A1B3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u="sng" dirty="0">
                <a:solidFill>
                  <a:schemeClr val="tx1"/>
                </a:solidFill>
                <a:latin typeface="Calibri" panose="020F0502020204030204" pitchFamily="34" charset="0"/>
                <a:cs typeface="Calibri" panose="020F0502020204030204" pitchFamily="34" charset="0"/>
              </a:rPr>
              <a:t> Around the school in pictures!</a:t>
            </a:r>
          </a:p>
          <a:p>
            <a:pPr algn="ctr"/>
            <a:endParaRPr lang="en-US" sz="1100" b="1" u="sng" dirty="0">
              <a:solidFill>
                <a:schemeClr val="tx1"/>
              </a:solidFill>
              <a:latin typeface="Calibri" panose="020F0502020204030204" pitchFamily="34" charset="0"/>
              <a:cs typeface="Calibri" panose="020F0502020204030204" pitchFamily="34" charset="0"/>
            </a:endParaRPr>
          </a:p>
          <a:p>
            <a:pPr algn="ctr"/>
            <a:r>
              <a:rPr lang="en-US" sz="1100" b="1" u="sng" dirty="0">
                <a:solidFill>
                  <a:schemeClr val="tx1"/>
                </a:solidFill>
                <a:latin typeface="Calibri" panose="020F0502020204030204" pitchFamily="34" charset="0"/>
                <a:cs typeface="Calibri" panose="020F0502020204030204" pitchFamily="34" charset="0"/>
              </a:rPr>
              <a:t> </a:t>
            </a:r>
          </a:p>
        </p:txBody>
      </p:sp>
      <p:pic>
        <p:nvPicPr>
          <p:cNvPr id="22" name="Picture 21">
            <a:extLst>
              <a:ext uri="{FF2B5EF4-FFF2-40B4-BE49-F238E27FC236}">
                <a16:creationId xmlns:a16="http://schemas.microsoft.com/office/drawing/2014/main" id="{474CA8EE-F44A-410B-A7EF-7B3BC113A113}"/>
              </a:ext>
            </a:extLst>
          </p:cNvPr>
          <p:cNvPicPr>
            <a:picLocks noChangeAspect="1"/>
          </p:cNvPicPr>
          <p:nvPr/>
        </p:nvPicPr>
        <p:blipFill>
          <a:blip r:embed="rId7"/>
          <a:stretch>
            <a:fillRect/>
          </a:stretch>
        </p:blipFill>
        <p:spPr>
          <a:xfrm>
            <a:off x="2934503" y="5135237"/>
            <a:ext cx="1267462" cy="1563025"/>
          </a:xfrm>
          <a:prstGeom prst="rect">
            <a:avLst/>
          </a:prstGeom>
        </p:spPr>
      </p:pic>
      <p:sp>
        <p:nvSpPr>
          <p:cNvPr id="33" name="Rectangle 32">
            <a:extLst>
              <a:ext uri="{FF2B5EF4-FFF2-40B4-BE49-F238E27FC236}">
                <a16:creationId xmlns:a16="http://schemas.microsoft.com/office/drawing/2014/main" id="{07ACB564-E44C-408B-8BC5-07B8C1DB2B3D}"/>
              </a:ext>
            </a:extLst>
          </p:cNvPr>
          <p:cNvSpPr/>
          <p:nvPr/>
        </p:nvSpPr>
        <p:spPr>
          <a:xfrm>
            <a:off x="4508421" y="1873632"/>
            <a:ext cx="2279470" cy="1427926"/>
          </a:xfrm>
          <a:prstGeom prst="rect">
            <a:avLst/>
          </a:prstGeom>
          <a:solidFill>
            <a:schemeClr val="bg1"/>
          </a:solidFill>
          <a:ln w="28575">
            <a:solidFill>
              <a:srgbClr val="1A1B3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u="sng" dirty="0">
                <a:solidFill>
                  <a:schemeClr val="tx1"/>
                </a:solidFill>
                <a:latin typeface="Calibri" panose="020F0502020204030204" pitchFamily="34" charset="0"/>
                <a:cs typeface="Calibri" panose="020F0502020204030204" pitchFamily="34" charset="0"/>
              </a:rPr>
              <a:t>Parents Evening</a:t>
            </a:r>
          </a:p>
          <a:p>
            <a:pPr algn="ctr"/>
            <a:r>
              <a:rPr lang="en-US" sz="1100" dirty="0">
                <a:solidFill>
                  <a:schemeClr val="tx1"/>
                </a:solidFill>
                <a:latin typeface="Calibri" panose="020F0502020204030204" pitchFamily="34" charset="0"/>
                <a:cs typeface="Calibri" panose="020F0502020204030204" pitchFamily="34" charset="0"/>
              </a:rPr>
              <a:t>Parents Evening will be on Wednesday 6</a:t>
            </a:r>
            <a:r>
              <a:rPr lang="en-US" sz="1100" baseline="30000" dirty="0">
                <a:solidFill>
                  <a:schemeClr val="tx1"/>
                </a:solidFill>
                <a:latin typeface="Calibri" panose="020F0502020204030204" pitchFamily="34" charset="0"/>
                <a:cs typeface="Calibri" panose="020F0502020204030204" pitchFamily="34" charset="0"/>
              </a:rPr>
              <a:t>th</a:t>
            </a:r>
            <a:r>
              <a:rPr lang="en-US" sz="1100" dirty="0">
                <a:solidFill>
                  <a:schemeClr val="tx1"/>
                </a:solidFill>
                <a:latin typeface="Calibri" panose="020F0502020204030204" pitchFamily="34" charset="0"/>
                <a:cs typeface="Calibri" panose="020F0502020204030204" pitchFamily="34" charset="0"/>
              </a:rPr>
              <a:t> November and Thursday 7</a:t>
            </a:r>
            <a:r>
              <a:rPr lang="en-US" sz="1100" baseline="30000" dirty="0">
                <a:solidFill>
                  <a:schemeClr val="tx1"/>
                </a:solidFill>
                <a:latin typeface="Calibri" panose="020F0502020204030204" pitchFamily="34" charset="0"/>
                <a:cs typeface="Calibri" panose="020F0502020204030204" pitchFamily="34" charset="0"/>
              </a:rPr>
              <a:t>th</a:t>
            </a:r>
            <a:r>
              <a:rPr lang="en-US" sz="1100" dirty="0">
                <a:solidFill>
                  <a:schemeClr val="tx1"/>
                </a:solidFill>
                <a:latin typeface="Calibri" panose="020F0502020204030204" pitchFamily="34" charset="0"/>
                <a:cs typeface="Calibri" panose="020F0502020204030204" pitchFamily="34" charset="0"/>
              </a:rPr>
              <a:t> November. Information on how to book appointments has been emailed to you. We are looking forward to sharing your child’s successes and progress. </a:t>
            </a:r>
          </a:p>
        </p:txBody>
      </p:sp>
      <p:sp>
        <p:nvSpPr>
          <p:cNvPr id="12" name="Star: 7 Points 11">
            <a:extLst>
              <a:ext uri="{FF2B5EF4-FFF2-40B4-BE49-F238E27FC236}">
                <a16:creationId xmlns:a16="http://schemas.microsoft.com/office/drawing/2014/main" id="{56455A74-D49F-4DD9-85D7-29003A0C1901}"/>
              </a:ext>
            </a:extLst>
          </p:cNvPr>
          <p:cNvSpPr/>
          <p:nvPr/>
        </p:nvSpPr>
        <p:spPr>
          <a:xfrm>
            <a:off x="3935362" y="5409800"/>
            <a:ext cx="2837757" cy="2182809"/>
          </a:xfrm>
          <a:prstGeom prst="star7">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953806050"/>
              </p:ext>
            </p:extLst>
          </p:nvPr>
        </p:nvGraphicFramePr>
        <p:xfrm>
          <a:off x="212412" y="7159060"/>
          <a:ext cx="2252444" cy="2028454"/>
        </p:xfrm>
        <a:graphic>
          <a:graphicData uri="http://schemas.openxmlformats.org/drawingml/2006/table">
            <a:tbl>
              <a:tblPr firstRow="1" bandRow="1">
                <a:tableStyleId>{5C22544A-7EE6-4342-B048-85BDC9FD1C3A}</a:tableStyleId>
              </a:tblPr>
              <a:tblGrid>
                <a:gridCol w="808355">
                  <a:extLst>
                    <a:ext uri="{9D8B030D-6E8A-4147-A177-3AD203B41FA5}">
                      <a16:colId xmlns:a16="http://schemas.microsoft.com/office/drawing/2014/main" val="1749302365"/>
                    </a:ext>
                  </a:extLst>
                </a:gridCol>
                <a:gridCol w="301089">
                  <a:extLst>
                    <a:ext uri="{9D8B030D-6E8A-4147-A177-3AD203B41FA5}">
                      <a16:colId xmlns:a16="http://schemas.microsoft.com/office/drawing/2014/main" val="3216211744"/>
                    </a:ext>
                  </a:extLst>
                </a:gridCol>
                <a:gridCol w="781050">
                  <a:extLst>
                    <a:ext uri="{9D8B030D-6E8A-4147-A177-3AD203B41FA5}">
                      <a16:colId xmlns:a16="http://schemas.microsoft.com/office/drawing/2014/main" val="852084718"/>
                    </a:ext>
                  </a:extLst>
                </a:gridCol>
                <a:gridCol w="361950">
                  <a:extLst>
                    <a:ext uri="{9D8B030D-6E8A-4147-A177-3AD203B41FA5}">
                      <a16:colId xmlns:a16="http://schemas.microsoft.com/office/drawing/2014/main" val="381601014"/>
                    </a:ext>
                  </a:extLst>
                </a:gridCol>
              </a:tblGrid>
              <a:tr h="210972">
                <a:tc>
                  <a:txBody>
                    <a:bodyPr/>
                    <a:lstStyle/>
                    <a:p>
                      <a:r>
                        <a:rPr lang="en-GB" sz="900" dirty="0">
                          <a:latin typeface="Calibri" panose="020F0502020204030204" pitchFamily="34" charset="0"/>
                          <a:cs typeface="Calibri" panose="020F0502020204030204" pitchFamily="34" charset="0"/>
                        </a:rPr>
                        <a:t>Class</a:t>
                      </a:r>
                    </a:p>
                  </a:txBody>
                  <a:tcPr/>
                </a:tc>
                <a:tc>
                  <a:txBody>
                    <a:bodyPr/>
                    <a:lstStyle/>
                    <a:p>
                      <a:r>
                        <a:rPr lang="en-GB" sz="900" dirty="0">
                          <a:latin typeface="Calibri" panose="020F0502020204030204" pitchFamily="34" charset="0"/>
                          <a:cs typeface="Calibri" panose="020F0502020204030204" pitchFamily="34" charset="0"/>
                        </a:rPr>
                        <a:t>%</a:t>
                      </a:r>
                    </a:p>
                  </a:txBody>
                  <a:tcPr/>
                </a:tc>
                <a:tc>
                  <a:txBody>
                    <a:bodyPr/>
                    <a:lstStyle/>
                    <a:p>
                      <a:r>
                        <a:rPr lang="en-GB" sz="900" dirty="0">
                          <a:latin typeface="Calibri" panose="020F0502020204030204" pitchFamily="34" charset="0"/>
                          <a:cs typeface="Calibri" panose="020F0502020204030204" pitchFamily="34" charset="0"/>
                        </a:rPr>
                        <a:t>Class</a:t>
                      </a:r>
                    </a:p>
                  </a:txBody>
                  <a:tcPr/>
                </a:tc>
                <a:tc>
                  <a:txBody>
                    <a:bodyPr/>
                    <a:lstStyle/>
                    <a:p>
                      <a:r>
                        <a:rPr lang="en-GB" sz="9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924011348"/>
                  </a:ext>
                </a:extLst>
              </a:tr>
              <a:tr h="257122">
                <a:tc>
                  <a:txBody>
                    <a:bodyPr/>
                    <a:lstStyle/>
                    <a:p>
                      <a:r>
                        <a:rPr lang="en-GB" sz="900" dirty="0">
                          <a:latin typeface="Calibri" panose="020F0502020204030204" pitchFamily="34" charset="0"/>
                          <a:cs typeface="Calibri" panose="020F0502020204030204" pitchFamily="34" charset="0"/>
                        </a:rPr>
                        <a:t>Tower</a:t>
                      </a:r>
                    </a:p>
                  </a:txBody>
                  <a:tcPr/>
                </a:tc>
                <a:tc>
                  <a:txBody>
                    <a:bodyPr/>
                    <a:lstStyle/>
                    <a:p>
                      <a:r>
                        <a:rPr lang="en-GB" sz="900" dirty="0">
                          <a:latin typeface="Calibri" panose="020F0502020204030204" pitchFamily="34" charset="0"/>
                          <a:cs typeface="Calibri" panose="020F0502020204030204" pitchFamily="34" charset="0"/>
                        </a:rPr>
                        <a:t>96</a:t>
                      </a:r>
                    </a:p>
                  </a:txBody>
                  <a:tcPr/>
                </a:tc>
                <a:tc>
                  <a:txBody>
                    <a:bodyPr/>
                    <a:lstStyle/>
                    <a:p>
                      <a:r>
                        <a:rPr lang="en-GB" sz="900" dirty="0">
                          <a:latin typeface="Calibri" panose="020F0502020204030204" pitchFamily="34" charset="0"/>
                          <a:cs typeface="Calibri" panose="020F0502020204030204" pitchFamily="34" charset="0"/>
                        </a:rPr>
                        <a:t>Golden Gate</a:t>
                      </a:r>
                    </a:p>
                  </a:txBody>
                  <a:tcPr/>
                </a:tc>
                <a:tc>
                  <a:txBody>
                    <a:bodyPr/>
                    <a:lstStyle/>
                    <a:p>
                      <a:r>
                        <a:rPr lang="en-GB" sz="900" dirty="0">
                          <a:latin typeface="Calibri" panose="020F0502020204030204" pitchFamily="34" charset="0"/>
                          <a:cs typeface="Calibri" panose="020F0502020204030204" pitchFamily="34" charset="0"/>
                        </a:rPr>
                        <a:t>93</a:t>
                      </a:r>
                    </a:p>
                  </a:txBody>
                  <a:tcPr/>
                </a:tc>
                <a:extLst>
                  <a:ext uri="{0D108BD9-81ED-4DB2-BD59-A6C34878D82A}">
                    <a16:rowId xmlns:a16="http://schemas.microsoft.com/office/drawing/2014/main" val="3993975844"/>
                  </a:ext>
                </a:extLst>
              </a:tr>
              <a:tr h="257122">
                <a:tc>
                  <a:txBody>
                    <a:bodyPr/>
                    <a:lstStyle/>
                    <a:p>
                      <a:r>
                        <a:rPr lang="en-GB" sz="900" dirty="0">
                          <a:latin typeface="Calibri" panose="020F0502020204030204" pitchFamily="34" charset="0"/>
                          <a:cs typeface="Calibri" panose="020F0502020204030204" pitchFamily="34" charset="0"/>
                        </a:rPr>
                        <a:t>Westminster</a:t>
                      </a:r>
                    </a:p>
                  </a:txBody>
                  <a:tcPr/>
                </a:tc>
                <a:tc>
                  <a:txBody>
                    <a:bodyPr/>
                    <a:lstStyle/>
                    <a:p>
                      <a:r>
                        <a:rPr lang="en-GB" sz="900" dirty="0">
                          <a:latin typeface="Calibri" panose="020F0502020204030204" pitchFamily="34" charset="0"/>
                          <a:cs typeface="Calibri" panose="020F0502020204030204" pitchFamily="34" charset="0"/>
                        </a:rPr>
                        <a:t>97</a:t>
                      </a:r>
                    </a:p>
                  </a:txBody>
                  <a:tcPr/>
                </a:tc>
                <a:tc>
                  <a:txBody>
                    <a:bodyPr/>
                    <a:lstStyle/>
                    <a:p>
                      <a:r>
                        <a:rPr lang="en-GB" sz="900" dirty="0">
                          <a:latin typeface="Calibri" panose="020F0502020204030204" pitchFamily="34" charset="0"/>
                          <a:cs typeface="Calibri" panose="020F0502020204030204" pitchFamily="34" charset="0"/>
                        </a:rPr>
                        <a:t>Lions</a:t>
                      </a:r>
                      <a:r>
                        <a:rPr lang="en-GB" sz="900" baseline="0" dirty="0">
                          <a:latin typeface="Calibri" panose="020F0502020204030204" pitchFamily="34" charset="0"/>
                          <a:cs typeface="Calibri" panose="020F0502020204030204" pitchFamily="34" charset="0"/>
                        </a:rPr>
                        <a:t> Gate</a:t>
                      </a:r>
                      <a:endParaRPr lang="en-GB" sz="900" dirty="0">
                        <a:latin typeface="Calibri" panose="020F0502020204030204" pitchFamily="34" charset="0"/>
                        <a:cs typeface="Calibri" panose="020F0502020204030204" pitchFamily="34" charset="0"/>
                      </a:endParaRPr>
                    </a:p>
                  </a:txBody>
                  <a:tcPr/>
                </a:tc>
                <a:tc>
                  <a:txBody>
                    <a:bodyPr/>
                    <a:lstStyle/>
                    <a:p>
                      <a:r>
                        <a:rPr lang="en-GB" sz="900" dirty="0">
                          <a:latin typeface="Calibri" panose="020F0502020204030204" pitchFamily="34" charset="0"/>
                          <a:cs typeface="Calibri" panose="020F0502020204030204" pitchFamily="34" charset="0"/>
                        </a:rPr>
                        <a:t>97</a:t>
                      </a:r>
                    </a:p>
                  </a:txBody>
                  <a:tcPr/>
                </a:tc>
                <a:extLst>
                  <a:ext uri="{0D108BD9-81ED-4DB2-BD59-A6C34878D82A}">
                    <a16:rowId xmlns:a16="http://schemas.microsoft.com/office/drawing/2014/main" val="459893488"/>
                  </a:ext>
                </a:extLst>
              </a:tr>
              <a:tr h="257122">
                <a:tc>
                  <a:txBody>
                    <a:bodyPr/>
                    <a:lstStyle/>
                    <a:p>
                      <a:r>
                        <a:rPr lang="en-GB" sz="900" dirty="0">
                          <a:latin typeface="Calibri" panose="020F0502020204030204" pitchFamily="34" charset="0"/>
                          <a:cs typeface="Calibri" panose="020F0502020204030204" pitchFamily="34" charset="0"/>
                        </a:rPr>
                        <a:t>Severn</a:t>
                      </a:r>
                    </a:p>
                  </a:txBody>
                  <a:tcPr/>
                </a:tc>
                <a:tc>
                  <a:txBody>
                    <a:bodyPr/>
                    <a:lstStyle/>
                    <a:p>
                      <a:r>
                        <a:rPr lang="en-GB" sz="900" dirty="0">
                          <a:latin typeface="Calibri" panose="020F0502020204030204" pitchFamily="34" charset="0"/>
                          <a:cs typeface="Calibri" panose="020F0502020204030204" pitchFamily="34" charset="0"/>
                        </a:rPr>
                        <a:t>91</a:t>
                      </a:r>
                    </a:p>
                  </a:txBody>
                  <a:tcPr/>
                </a:tc>
                <a:tc>
                  <a:txBody>
                    <a:bodyPr/>
                    <a:lstStyle/>
                    <a:p>
                      <a:r>
                        <a:rPr lang="en-GB" sz="900" dirty="0">
                          <a:latin typeface="Calibri" panose="020F0502020204030204" pitchFamily="34" charset="0"/>
                          <a:cs typeface="Calibri" panose="020F0502020204030204" pitchFamily="34" charset="0"/>
                        </a:rPr>
                        <a:t>Manhattan</a:t>
                      </a:r>
                    </a:p>
                  </a:txBody>
                  <a:tcPr/>
                </a:tc>
                <a:tc>
                  <a:txBody>
                    <a:bodyPr/>
                    <a:lstStyle/>
                    <a:p>
                      <a:r>
                        <a:rPr lang="en-GB" sz="900" dirty="0">
                          <a:latin typeface="Calibri" panose="020F0502020204030204" pitchFamily="34" charset="0"/>
                          <a:cs typeface="Calibri" panose="020F0502020204030204" pitchFamily="34" charset="0"/>
                        </a:rPr>
                        <a:t>93</a:t>
                      </a:r>
                    </a:p>
                  </a:txBody>
                  <a:tcPr/>
                </a:tc>
                <a:extLst>
                  <a:ext uri="{0D108BD9-81ED-4DB2-BD59-A6C34878D82A}">
                    <a16:rowId xmlns:a16="http://schemas.microsoft.com/office/drawing/2014/main" val="1366396899"/>
                  </a:ext>
                </a:extLst>
              </a:tr>
              <a:tr h="257122">
                <a:tc>
                  <a:txBody>
                    <a:bodyPr/>
                    <a:lstStyle/>
                    <a:p>
                      <a:r>
                        <a:rPr lang="en-GB" sz="900" dirty="0">
                          <a:latin typeface="Calibri" panose="020F0502020204030204" pitchFamily="34" charset="0"/>
                          <a:cs typeface="Calibri" panose="020F0502020204030204" pitchFamily="34" charset="0"/>
                        </a:rPr>
                        <a:t>Clifton</a:t>
                      </a:r>
                    </a:p>
                  </a:txBody>
                  <a:tcPr/>
                </a:tc>
                <a:tc>
                  <a:txBody>
                    <a:bodyPr/>
                    <a:lstStyle/>
                    <a:p>
                      <a:r>
                        <a:rPr lang="en-GB" sz="900" dirty="0">
                          <a:latin typeface="Calibri" panose="020F0502020204030204" pitchFamily="34" charset="0"/>
                          <a:cs typeface="Calibri" panose="020F0502020204030204" pitchFamily="34" charset="0"/>
                        </a:rPr>
                        <a:t>95</a:t>
                      </a:r>
                    </a:p>
                  </a:txBody>
                  <a:tcPr/>
                </a:tc>
                <a:tc>
                  <a:txBody>
                    <a:bodyPr/>
                    <a:lstStyle/>
                    <a:p>
                      <a:r>
                        <a:rPr lang="en-GB" sz="900" dirty="0" err="1">
                          <a:latin typeface="Calibri" panose="020F0502020204030204" pitchFamily="34" charset="0"/>
                          <a:cs typeface="Calibri" panose="020F0502020204030204" pitchFamily="34" charset="0"/>
                        </a:rPr>
                        <a:t>Ikuchi</a:t>
                      </a:r>
                      <a:endParaRPr lang="en-GB" sz="900" dirty="0">
                        <a:latin typeface="Calibri" panose="020F0502020204030204" pitchFamily="34" charset="0"/>
                        <a:cs typeface="Calibri" panose="020F0502020204030204" pitchFamily="34" charset="0"/>
                      </a:endParaRPr>
                    </a:p>
                  </a:txBody>
                  <a:tcPr/>
                </a:tc>
                <a:tc>
                  <a:txBody>
                    <a:bodyPr/>
                    <a:lstStyle/>
                    <a:p>
                      <a:r>
                        <a:rPr lang="en-GB" sz="900" dirty="0">
                          <a:latin typeface="Calibri" panose="020F0502020204030204" pitchFamily="34" charset="0"/>
                          <a:cs typeface="Calibri" panose="020F0502020204030204" pitchFamily="34" charset="0"/>
                        </a:rPr>
                        <a:t>91</a:t>
                      </a:r>
                    </a:p>
                  </a:txBody>
                  <a:tcPr/>
                </a:tc>
                <a:extLst>
                  <a:ext uri="{0D108BD9-81ED-4DB2-BD59-A6C34878D82A}">
                    <a16:rowId xmlns:a16="http://schemas.microsoft.com/office/drawing/2014/main" val="472540111"/>
                  </a:ext>
                </a:extLst>
              </a:tr>
              <a:tr h="257122">
                <a:tc>
                  <a:txBody>
                    <a:bodyPr/>
                    <a:lstStyle/>
                    <a:p>
                      <a:r>
                        <a:rPr lang="en-GB" sz="900" dirty="0">
                          <a:latin typeface="Calibri" panose="020F0502020204030204" pitchFamily="34" charset="0"/>
                          <a:cs typeface="Calibri" panose="020F0502020204030204" pitchFamily="34" charset="0"/>
                        </a:rPr>
                        <a:t>Jubilee</a:t>
                      </a:r>
                    </a:p>
                  </a:txBody>
                  <a:tcPr/>
                </a:tc>
                <a:tc>
                  <a:txBody>
                    <a:bodyPr/>
                    <a:lstStyle/>
                    <a:p>
                      <a:r>
                        <a:rPr lang="en-GB" sz="900" dirty="0">
                          <a:latin typeface="Calibri" panose="020F0502020204030204" pitchFamily="34" charset="0"/>
                          <a:cs typeface="Calibri" panose="020F0502020204030204" pitchFamily="34" charset="0"/>
                        </a:rPr>
                        <a:t>95</a:t>
                      </a:r>
                    </a:p>
                  </a:txBody>
                  <a:tcPr/>
                </a:tc>
                <a:tc>
                  <a:txBody>
                    <a:bodyPr/>
                    <a:lstStyle/>
                    <a:p>
                      <a:r>
                        <a:rPr lang="en-GB" sz="900" dirty="0" err="1">
                          <a:latin typeface="Calibri" panose="020F0502020204030204" pitchFamily="34" charset="0"/>
                          <a:cs typeface="Calibri" panose="020F0502020204030204" pitchFamily="34" charset="0"/>
                        </a:rPr>
                        <a:t>Anji</a:t>
                      </a:r>
                      <a:endParaRPr lang="en-GB" sz="900" dirty="0">
                        <a:latin typeface="Calibri" panose="020F0502020204030204" pitchFamily="34" charset="0"/>
                        <a:cs typeface="Calibri" panose="020F0502020204030204" pitchFamily="34" charset="0"/>
                      </a:endParaRPr>
                    </a:p>
                  </a:txBody>
                  <a:tcPr/>
                </a:tc>
                <a:tc>
                  <a:txBody>
                    <a:bodyPr/>
                    <a:lstStyle/>
                    <a:p>
                      <a:r>
                        <a:rPr lang="en-GB" sz="900" dirty="0">
                          <a:latin typeface="Calibri" panose="020F0502020204030204" pitchFamily="34" charset="0"/>
                          <a:cs typeface="Calibri" panose="020F0502020204030204" pitchFamily="34" charset="0"/>
                        </a:rPr>
                        <a:t>90</a:t>
                      </a:r>
                    </a:p>
                  </a:txBody>
                  <a:tcPr/>
                </a:tc>
                <a:extLst>
                  <a:ext uri="{0D108BD9-81ED-4DB2-BD59-A6C34878D82A}">
                    <a16:rowId xmlns:a16="http://schemas.microsoft.com/office/drawing/2014/main" val="2498232470"/>
                  </a:ext>
                </a:extLst>
              </a:tr>
              <a:tr h="257122">
                <a:tc>
                  <a:txBody>
                    <a:bodyPr/>
                    <a:lstStyle/>
                    <a:p>
                      <a:r>
                        <a:rPr lang="en-GB" sz="900" dirty="0">
                          <a:latin typeface="Calibri" panose="020F0502020204030204" pitchFamily="34" charset="0"/>
                          <a:cs typeface="Calibri" panose="020F0502020204030204" pitchFamily="34" charset="0"/>
                        </a:rPr>
                        <a:t>Tyne</a:t>
                      </a:r>
                    </a:p>
                  </a:txBody>
                  <a:tcPr/>
                </a:tc>
                <a:tc>
                  <a:txBody>
                    <a:bodyPr/>
                    <a:lstStyle/>
                    <a:p>
                      <a:r>
                        <a:rPr lang="en-GB" sz="900" dirty="0">
                          <a:latin typeface="Calibri" panose="020F0502020204030204" pitchFamily="34" charset="0"/>
                          <a:cs typeface="Calibri" panose="020F0502020204030204" pitchFamily="34" charset="0"/>
                        </a:rPr>
                        <a:t>94</a:t>
                      </a:r>
                    </a:p>
                  </a:txBody>
                  <a:tcPr/>
                </a:tc>
                <a:tc>
                  <a:txBody>
                    <a:bodyPr/>
                    <a:lstStyle/>
                    <a:p>
                      <a:r>
                        <a:rPr lang="en-GB" sz="900" dirty="0">
                          <a:latin typeface="Calibri" panose="020F0502020204030204" pitchFamily="34" charset="0"/>
                          <a:cs typeface="Calibri" panose="020F0502020204030204" pitchFamily="34" charset="0"/>
                        </a:rPr>
                        <a:t>Auckland</a:t>
                      </a:r>
                    </a:p>
                  </a:txBody>
                  <a:tcPr/>
                </a:tc>
                <a:tc>
                  <a:txBody>
                    <a:bodyPr/>
                    <a:lstStyle/>
                    <a:p>
                      <a:r>
                        <a:rPr lang="en-GB" sz="900" dirty="0">
                          <a:latin typeface="Calibri" panose="020F0502020204030204" pitchFamily="34" charset="0"/>
                          <a:cs typeface="Calibri" panose="020F0502020204030204" pitchFamily="34" charset="0"/>
                        </a:rPr>
                        <a:t>96</a:t>
                      </a:r>
                    </a:p>
                  </a:txBody>
                  <a:tcPr/>
                </a:tc>
                <a:extLst>
                  <a:ext uri="{0D108BD9-81ED-4DB2-BD59-A6C34878D82A}">
                    <a16:rowId xmlns:a16="http://schemas.microsoft.com/office/drawing/2014/main" val="444661163"/>
                  </a:ext>
                </a:extLst>
              </a:tr>
              <a:tr h="257122">
                <a:tc>
                  <a:txBody>
                    <a:bodyPr/>
                    <a:lstStyle/>
                    <a:p>
                      <a:r>
                        <a:rPr lang="en-GB" sz="900" dirty="0" err="1">
                          <a:latin typeface="Calibri" panose="020F0502020204030204" pitchFamily="34" charset="0"/>
                          <a:cs typeface="Calibri" panose="020F0502020204030204" pitchFamily="34" charset="0"/>
                        </a:rPr>
                        <a:t>Amb</a:t>
                      </a:r>
                      <a:endParaRPr lang="en-GB" sz="900" dirty="0">
                        <a:latin typeface="Calibri" panose="020F0502020204030204" pitchFamily="34" charset="0"/>
                        <a:cs typeface="Calibri" panose="020F0502020204030204" pitchFamily="34" charset="0"/>
                      </a:endParaRPr>
                    </a:p>
                  </a:txBody>
                  <a:tcPr/>
                </a:tc>
                <a:tc>
                  <a:txBody>
                    <a:bodyPr/>
                    <a:lstStyle/>
                    <a:p>
                      <a:r>
                        <a:rPr lang="en-GB" sz="900" dirty="0">
                          <a:latin typeface="Calibri" panose="020F0502020204030204" pitchFamily="34" charset="0"/>
                          <a:cs typeface="Calibri" panose="020F0502020204030204" pitchFamily="34" charset="0"/>
                        </a:rPr>
                        <a:t>93</a:t>
                      </a:r>
                    </a:p>
                  </a:txBody>
                  <a:tcPr/>
                </a:tc>
                <a:tc>
                  <a:txBody>
                    <a:bodyPr/>
                    <a:lstStyle/>
                    <a:p>
                      <a:r>
                        <a:rPr lang="en-GB" sz="900" dirty="0">
                          <a:latin typeface="Calibri" panose="020F0502020204030204" pitchFamily="34" charset="0"/>
                          <a:cs typeface="Calibri" panose="020F0502020204030204" pitchFamily="34" charset="0"/>
                        </a:rPr>
                        <a:t>Seacliff</a:t>
                      </a:r>
                      <a:r>
                        <a:rPr lang="en-GB" sz="900" baseline="0" dirty="0">
                          <a:latin typeface="Calibri" panose="020F0502020204030204" pitchFamily="34" charset="0"/>
                          <a:cs typeface="Calibri" panose="020F0502020204030204" pitchFamily="34" charset="0"/>
                        </a:rPr>
                        <a:t> </a:t>
                      </a:r>
                      <a:endParaRPr lang="en-GB" sz="900" dirty="0">
                        <a:latin typeface="Calibri" panose="020F0502020204030204" pitchFamily="34" charset="0"/>
                        <a:cs typeface="Calibri" panose="020F0502020204030204" pitchFamily="34" charset="0"/>
                      </a:endParaRPr>
                    </a:p>
                  </a:txBody>
                  <a:tcPr/>
                </a:tc>
                <a:tc>
                  <a:txBody>
                    <a:bodyPr/>
                    <a:lstStyle/>
                    <a:p>
                      <a:r>
                        <a:rPr lang="en-GB" sz="900" dirty="0">
                          <a:latin typeface="Calibri" panose="020F0502020204030204" pitchFamily="34" charset="0"/>
                          <a:cs typeface="Calibri" panose="020F0502020204030204" pitchFamily="34" charset="0"/>
                        </a:rPr>
                        <a:t>95</a:t>
                      </a:r>
                    </a:p>
                  </a:txBody>
                  <a:tcPr/>
                </a:tc>
                <a:extLst>
                  <a:ext uri="{0D108BD9-81ED-4DB2-BD59-A6C34878D82A}">
                    <a16:rowId xmlns:a16="http://schemas.microsoft.com/office/drawing/2014/main" val="2987051263"/>
                  </a:ext>
                </a:extLst>
              </a:tr>
            </a:tbl>
          </a:graphicData>
        </a:graphic>
      </p:graphicFrame>
      <p:sp>
        <p:nvSpPr>
          <p:cNvPr id="26" name="AutoShape 32" descr="Cartoon theatre HD wallpapers | Pxfuel"/>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AutoShape 34" descr="Cartoon theatre HD wallpapers | Pxfue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AutoShape 36" descr="St Saviour's Community Primary School - CALLING ALL HEDGEHOG CLASS  PARENTS... the class assembly (via Zoom) is this Thursday at 9.15am. Please  contact the school office if you haven't received the Zoom"/>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AutoShape 38" descr="St Saviour's Community Primary School - CALLING ALL HEDGEHOG CLASS  PARENTS... the class assembly (via Zoom) is this Thursday at 9.15am. Please  contact the school office if you haven't received the Zoom"/>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35">
            <a:extLst>
              <a:ext uri="{FF2B5EF4-FFF2-40B4-BE49-F238E27FC236}">
                <a16:creationId xmlns:a16="http://schemas.microsoft.com/office/drawing/2014/main" id="{F97D014B-E8AE-4E04-9F43-84F5952B4A8C}"/>
              </a:ext>
            </a:extLst>
          </p:cNvPr>
          <p:cNvSpPr/>
          <p:nvPr/>
        </p:nvSpPr>
        <p:spPr>
          <a:xfrm>
            <a:off x="102040" y="3367541"/>
            <a:ext cx="2545469" cy="3238338"/>
          </a:xfrm>
          <a:prstGeom prst="rect">
            <a:avLst/>
          </a:prstGeom>
          <a:solidFill>
            <a:schemeClr val="bg1"/>
          </a:solidFill>
          <a:ln w="28575">
            <a:solidFill>
              <a:srgbClr val="1A1B3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b="1" u="sng" dirty="0">
                <a:solidFill>
                  <a:schemeClr val="tx1"/>
                </a:solidFill>
                <a:latin typeface="Calibri" panose="020F0502020204030204" pitchFamily="34" charset="0"/>
                <a:cs typeface="Calibri" panose="020F0502020204030204" pitchFamily="34" charset="0"/>
              </a:rPr>
              <a:t>Head Pupils</a:t>
            </a:r>
          </a:p>
          <a:p>
            <a:pPr algn="ctr"/>
            <a:r>
              <a:rPr lang="en-GB" sz="1050" b="0" i="0" dirty="0">
                <a:solidFill>
                  <a:srgbClr val="000000"/>
                </a:solidFill>
                <a:effectLst/>
                <a:latin typeface="Calibri" panose="020F0502020204030204" pitchFamily="34" charset="0"/>
              </a:rPr>
              <a:t>We are thrilled to announce the results of our Head Pupil elections! After an exciting campaign, our students have cast their votes, and we have two outstanding winners. Congratulations to </a:t>
            </a:r>
            <a:r>
              <a:rPr lang="en-GB" sz="1050" b="0" i="0" dirty="0" err="1">
                <a:solidFill>
                  <a:srgbClr val="000000"/>
                </a:solidFill>
                <a:effectLst/>
                <a:latin typeface="Calibri" panose="020F0502020204030204" pitchFamily="34" charset="0"/>
              </a:rPr>
              <a:t>Tali</a:t>
            </a:r>
            <a:r>
              <a:rPr lang="en-GB" sz="1050" b="0" i="0" dirty="0">
                <a:solidFill>
                  <a:srgbClr val="000000"/>
                </a:solidFill>
                <a:effectLst/>
                <a:latin typeface="Calibri" panose="020F0502020204030204" pitchFamily="34" charset="0"/>
              </a:rPr>
              <a:t> and Connie, who have been chosen by their peers to represent the school as Head Pupils for this academic year. Both candidates demonstrate strong leadership, kindness, and a commitment to making our school community even better. Well done to all who participated, and thank you to everyone who voted!</a:t>
            </a:r>
            <a:endParaRPr lang="en-US" sz="1050" b="1" u="sng" dirty="0">
              <a:solidFill>
                <a:schemeClr val="tx1"/>
              </a:solidFill>
              <a:latin typeface="Calibri" panose="020F0502020204030204" pitchFamily="34" charset="0"/>
              <a:cs typeface="Calibri" panose="020F0502020204030204" pitchFamily="34" charset="0"/>
            </a:endParaRPr>
          </a:p>
        </p:txBody>
      </p:sp>
      <p:pic>
        <p:nvPicPr>
          <p:cNvPr id="40" name="Picture 39">
            <a:extLst>
              <a:ext uri="{FF2B5EF4-FFF2-40B4-BE49-F238E27FC236}">
                <a16:creationId xmlns:a16="http://schemas.microsoft.com/office/drawing/2014/main" id="{1EC37A93-ACAE-476B-8CCD-64EE50A6C4F4}"/>
              </a:ext>
            </a:extLst>
          </p:cNvPr>
          <p:cNvPicPr>
            <a:picLocks noChangeAspect="1"/>
          </p:cNvPicPr>
          <p:nvPr/>
        </p:nvPicPr>
        <p:blipFill>
          <a:blip r:embed="rId8"/>
          <a:stretch>
            <a:fillRect/>
          </a:stretch>
        </p:blipFill>
        <p:spPr>
          <a:xfrm>
            <a:off x="594764" y="5683722"/>
            <a:ext cx="640314" cy="852148"/>
          </a:xfrm>
          <a:prstGeom prst="rect">
            <a:avLst/>
          </a:prstGeom>
        </p:spPr>
      </p:pic>
      <p:pic>
        <p:nvPicPr>
          <p:cNvPr id="6" name="Picture 5">
            <a:extLst>
              <a:ext uri="{FF2B5EF4-FFF2-40B4-BE49-F238E27FC236}">
                <a16:creationId xmlns:a16="http://schemas.microsoft.com/office/drawing/2014/main" id="{58EE1456-D58E-49C3-ADFF-523BB5D55951}"/>
              </a:ext>
            </a:extLst>
          </p:cNvPr>
          <p:cNvPicPr>
            <a:picLocks noChangeAspect="1"/>
          </p:cNvPicPr>
          <p:nvPr/>
        </p:nvPicPr>
        <p:blipFill>
          <a:blip r:embed="rId9"/>
          <a:stretch>
            <a:fillRect/>
          </a:stretch>
        </p:blipFill>
        <p:spPr>
          <a:xfrm>
            <a:off x="1459449" y="5683722"/>
            <a:ext cx="675689" cy="848311"/>
          </a:xfrm>
          <a:prstGeom prst="rect">
            <a:avLst/>
          </a:prstGeom>
        </p:spPr>
      </p:pic>
      <p:sp>
        <p:nvSpPr>
          <p:cNvPr id="43" name="TextBox 42">
            <a:extLst>
              <a:ext uri="{FF2B5EF4-FFF2-40B4-BE49-F238E27FC236}">
                <a16:creationId xmlns:a16="http://schemas.microsoft.com/office/drawing/2014/main" id="{06ADBED4-3A12-4F6D-A3A3-318E70B6F7E1}"/>
              </a:ext>
            </a:extLst>
          </p:cNvPr>
          <p:cNvSpPr txBox="1"/>
          <p:nvPr/>
        </p:nvSpPr>
        <p:spPr>
          <a:xfrm>
            <a:off x="2733674" y="7932065"/>
            <a:ext cx="2347209" cy="1384995"/>
          </a:xfrm>
          <a:prstGeom prst="rect">
            <a:avLst/>
          </a:prstGeom>
          <a:noFill/>
        </p:spPr>
        <p:txBody>
          <a:bodyPr wrap="square">
            <a:spAutoFit/>
          </a:bodyPr>
          <a:lstStyle/>
          <a:p>
            <a:pPr algn="ctr"/>
            <a:r>
              <a:rPr lang="en-GB" sz="1050" dirty="0">
                <a:latin typeface="Calibri" panose="020F0502020204030204" pitchFamily="34" charset="0"/>
                <a:ea typeface="Calibri" panose="020F0502020204030204" pitchFamily="34" charset="0"/>
                <a:cs typeface="Calibri" panose="020F0502020204030204" pitchFamily="34" charset="0"/>
              </a:rPr>
              <a:t>This week is the start of Black History Month. The theme this year is Reclaiming Narratives. Over the course of the next month, each year group will be completing various activities linked to this theme. We will then be creating a book, as a school, to showcase the learning. </a:t>
            </a:r>
          </a:p>
        </p:txBody>
      </p:sp>
      <p:pic>
        <p:nvPicPr>
          <p:cNvPr id="13" name="Picture 12">
            <a:extLst>
              <a:ext uri="{FF2B5EF4-FFF2-40B4-BE49-F238E27FC236}">
                <a16:creationId xmlns:a16="http://schemas.microsoft.com/office/drawing/2014/main" id="{11B0C610-AB29-40F8-9A0F-8F9F7EC52D9A}"/>
              </a:ext>
            </a:extLst>
          </p:cNvPr>
          <p:cNvPicPr>
            <a:picLocks noChangeAspect="1"/>
          </p:cNvPicPr>
          <p:nvPr/>
        </p:nvPicPr>
        <p:blipFill>
          <a:blip r:embed="rId10"/>
          <a:stretch>
            <a:fillRect/>
          </a:stretch>
        </p:blipFill>
        <p:spPr>
          <a:xfrm>
            <a:off x="3535703" y="9286580"/>
            <a:ext cx="757079" cy="466668"/>
          </a:xfrm>
          <a:prstGeom prst="rect">
            <a:avLst/>
          </a:prstGeom>
        </p:spPr>
      </p:pic>
      <p:pic>
        <p:nvPicPr>
          <p:cNvPr id="14" name="Picture 13">
            <a:extLst>
              <a:ext uri="{FF2B5EF4-FFF2-40B4-BE49-F238E27FC236}">
                <a16:creationId xmlns:a16="http://schemas.microsoft.com/office/drawing/2014/main" id="{3A090FF0-925C-4D55-87FB-F59D1E5E04F1}"/>
              </a:ext>
            </a:extLst>
          </p:cNvPr>
          <p:cNvPicPr>
            <a:picLocks noChangeAspect="1"/>
          </p:cNvPicPr>
          <p:nvPr/>
        </p:nvPicPr>
        <p:blipFill>
          <a:blip r:embed="rId11"/>
          <a:stretch>
            <a:fillRect/>
          </a:stretch>
        </p:blipFill>
        <p:spPr>
          <a:xfrm>
            <a:off x="2175767" y="5934158"/>
            <a:ext cx="341406" cy="329213"/>
          </a:xfrm>
          <a:prstGeom prst="rect">
            <a:avLst/>
          </a:prstGeom>
        </p:spPr>
      </p:pic>
      <p:pic>
        <p:nvPicPr>
          <p:cNvPr id="15" name="Picture 14">
            <a:extLst>
              <a:ext uri="{FF2B5EF4-FFF2-40B4-BE49-F238E27FC236}">
                <a16:creationId xmlns:a16="http://schemas.microsoft.com/office/drawing/2014/main" id="{C2C3A79B-685A-4D2D-89C2-BB316BC07F1E}"/>
              </a:ext>
            </a:extLst>
          </p:cNvPr>
          <p:cNvPicPr>
            <a:picLocks noChangeAspect="1"/>
          </p:cNvPicPr>
          <p:nvPr/>
        </p:nvPicPr>
        <p:blipFill>
          <a:blip r:embed="rId11"/>
          <a:stretch>
            <a:fillRect/>
          </a:stretch>
        </p:blipFill>
        <p:spPr>
          <a:xfrm>
            <a:off x="157054" y="5943270"/>
            <a:ext cx="341406" cy="329213"/>
          </a:xfrm>
          <a:prstGeom prst="rect">
            <a:avLst/>
          </a:prstGeom>
        </p:spPr>
      </p:pic>
      <p:pic>
        <p:nvPicPr>
          <p:cNvPr id="20" name="Picture 19">
            <a:extLst>
              <a:ext uri="{FF2B5EF4-FFF2-40B4-BE49-F238E27FC236}">
                <a16:creationId xmlns:a16="http://schemas.microsoft.com/office/drawing/2014/main" id="{E975E983-060E-4042-8862-A1FEC9AA692A}"/>
              </a:ext>
            </a:extLst>
          </p:cNvPr>
          <p:cNvPicPr>
            <a:picLocks noChangeAspect="1"/>
          </p:cNvPicPr>
          <p:nvPr/>
        </p:nvPicPr>
        <p:blipFill>
          <a:blip r:embed="rId12"/>
          <a:stretch>
            <a:fillRect/>
          </a:stretch>
        </p:blipFill>
        <p:spPr>
          <a:xfrm>
            <a:off x="4487056" y="3821143"/>
            <a:ext cx="2190839" cy="1563025"/>
          </a:xfrm>
          <a:prstGeom prst="rect">
            <a:avLst/>
          </a:prstGeom>
        </p:spPr>
      </p:pic>
      <p:pic>
        <p:nvPicPr>
          <p:cNvPr id="9" name="Picture 8">
            <a:extLst>
              <a:ext uri="{FF2B5EF4-FFF2-40B4-BE49-F238E27FC236}">
                <a16:creationId xmlns:a16="http://schemas.microsoft.com/office/drawing/2014/main" id="{70263BE6-7250-4518-80FA-C5A01849341B}"/>
              </a:ext>
            </a:extLst>
          </p:cNvPr>
          <p:cNvPicPr>
            <a:picLocks noChangeAspect="1"/>
          </p:cNvPicPr>
          <p:nvPr/>
        </p:nvPicPr>
        <p:blipFill rotWithShape="1">
          <a:blip r:embed="rId13"/>
          <a:srcRect l="10600" t="13808" r="12162" b="11514"/>
          <a:stretch/>
        </p:blipFill>
        <p:spPr>
          <a:xfrm>
            <a:off x="4680085" y="6377077"/>
            <a:ext cx="1394460" cy="758403"/>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00B8C00E-6DEB-453C-ADB2-CDBBA26B45DE}"/>
              </a:ext>
            </a:extLst>
          </p:cNvPr>
          <p:cNvSpPr txBox="1"/>
          <p:nvPr/>
        </p:nvSpPr>
        <p:spPr>
          <a:xfrm>
            <a:off x="4444145" y="5861241"/>
            <a:ext cx="1866216" cy="507831"/>
          </a:xfrm>
          <a:prstGeom prst="rect">
            <a:avLst/>
          </a:prstGeom>
          <a:noFill/>
        </p:spPr>
        <p:txBody>
          <a:bodyPr wrap="none" rtlCol="0">
            <a:spAutoFit/>
          </a:bodyPr>
          <a:lstStyle/>
          <a:p>
            <a:pPr algn="ctr"/>
            <a:r>
              <a:rPr lang="en-GB" sz="900" b="1" dirty="0">
                <a:solidFill>
                  <a:schemeClr val="bg1"/>
                </a:solidFill>
                <a:latin typeface="Calibri" panose="020F0502020204030204" pitchFamily="34" charset="0"/>
                <a:ea typeface="Calibri" panose="020F0502020204030204" pitchFamily="34" charset="0"/>
                <a:cs typeface="Calibri" panose="020F0502020204030204" pitchFamily="34" charset="0"/>
              </a:rPr>
              <a:t>A HUGE thank you to our PTFA</a:t>
            </a:r>
          </a:p>
          <a:p>
            <a:pPr algn="ctr"/>
            <a:r>
              <a:rPr lang="en-GB" sz="900" b="1" dirty="0">
                <a:solidFill>
                  <a:schemeClr val="bg1"/>
                </a:solidFill>
                <a:latin typeface="Calibri" panose="020F0502020204030204" pitchFamily="34" charset="0"/>
                <a:ea typeface="Calibri" panose="020F0502020204030204" pitchFamily="34" charset="0"/>
                <a:cs typeface="Calibri" panose="020F0502020204030204" pitchFamily="34" charset="0"/>
              </a:rPr>
              <a:t>for providing us with new outdoor </a:t>
            </a:r>
          </a:p>
          <a:p>
            <a:pPr algn="ctr"/>
            <a:r>
              <a:rPr lang="en-GB" sz="900" b="1" dirty="0">
                <a:solidFill>
                  <a:schemeClr val="bg1"/>
                </a:solidFill>
                <a:latin typeface="Calibri" panose="020F0502020204030204" pitchFamily="34" charset="0"/>
                <a:ea typeface="Calibri" panose="020F0502020204030204" pitchFamily="34" charset="0"/>
                <a:cs typeface="Calibri" panose="020F0502020204030204" pitchFamily="34" charset="0"/>
              </a:rPr>
              <a:t>seating for our courtyard!</a:t>
            </a:r>
          </a:p>
        </p:txBody>
      </p:sp>
      <p:pic>
        <p:nvPicPr>
          <p:cNvPr id="42" name="Picture 41">
            <a:extLst>
              <a:ext uri="{FF2B5EF4-FFF2-40B4-BE49-F238E27FC236}">
                <a16:creationId xmlns:a16="http://schemas.microsoft.com/office/drawing/2014/main" id="{3F065A90-C9B6-4ECE-A8CC-10A22DB98CDD}"/>
              </a:ext>
            </a:extLst>
          </p:cNvPr>
          <p:cNvPicPr>
            <a:picLocks noChangeAspect="1"/>
          </p:cNvPicPr>
          <p:nvPr/>
        </p:nvPicPr>
        <p:blipFill>
          <a:blip r:embed="rId14"/>
          <a:stretch>
            <a:fillRect/>
          </a:stretch>
        </p:blipFill>
        <p:spPr>
          <a:xfrm>
            <a:off x="5202749" y="7790664"/>
            <a:ext cx="261592" cy="282802"/>
          </a:xfrm>
          <a:prstGeom prst="rect">
            <a:avLst/>
          </a:prstGeom>
        </p:spPr>
      </p:pic>
      <p:pic>
        <p:nvPicPr>
          <p:cNvPr id="44" name="Picture 43">
            <a:extLst>
              <a:ext uri="{FF2B5EF4-FFF2-40B4-BE49-F238E27FC236}">
                <a16:creationId xmlns:a16="http://schemas.microsoft.com/office/drawing/2014/main" id="{55A5D46B-586A-41F4-887D-045A14DB3423}"/>
              </a:ext>
            </a:extLst>
          </p:cNvPr>
          <p:cNvPicPr>
            <a:picLocks noChangeAspect="1"/>
          </p:cNvPicPr>
          <p:nvPr/>
        </p:nvPicPr>
        <p:blipFill>
          <a:blip r:embed="rId14"/>
          <a:stretch>
            <a:fillRect/>
          </a:stretch>
        </p:blipFill>
        <p:spPr>
          <a:xfrm>
            <a:off x="6491645" y="7804766"/>
            <a:ext cx="261592" cy="282802"/>
          </a:xfrm>
          <a:prstGeom prst="rect">
            <a:avLst/>
          </a:prstGeom>
        </p:spPr>
      </p:pic>
      <p:pic>
        <p:nvPicPr>
          <p:cNvPr id="16" name="Picture 15">
            <a:extLst>
              <a:ext uri="{FF2B5EF4-FFF2-40B4-BE49-F238E27FC236}">
                <a16:creationId xmlns:a16="http://schemas.microsoft.com/office/drawing/2014/main" id="{2B619C0E-0088-42DA-AB03-D600BEA6BA05}"/>
              </a:ext>
            </a:extLst>
          </p:cNvPr>
          <p:cNvPicPr>
            <a:picLocks noChangeAspect="1"/>
          </p:cNvPicPr>
          <p:nvPr/>
        </p:nvPicPr>
        <p:blipFill rotWithShape="1">
          <a:blip r:embed="rId15"/>
          <a:srcRect r="8960"/>
          <a:stretch/>
        </p:blipFill>
        <p:spPr>
          <a:xfrm>
            <a:off x="2828668" y="6272483"/>
            <a:ext cx="941528" cy="1301568"/>
          </a:xfrm>
          <a:prstGeom prst="rect">
            <a:avLst/>
          </a:prstGeom>
        </p:spPr>
      </p:pic>
      <p:pic>
        <p:nvPicPr>
          <p:cNvPr id="31" name="Picture 30">
            <a:extLst>
              <a:ext uri="{FF2B5EF4-FFF2-40B4-BE49-F238E27FC236}">
                <a16:creationId xmlns:a16="http://schemas.microsoft.com/office/drawing/2014/main" id="{95F770C5-C393-4276-9135-6A2A333B5166}"/>
              </a:ext>
            </a:extLst>
          </p:cNvPr>
          <p:cNvPicPr>
            <a:picLocks noChangeAspect="1"/>
          </p:cNvPicPr>
          <p:nvPr/>
        </p:nvPicPr>
        <p:blipFill rotWithShape="1">
          <a:blip r:embed="rId16"/>
          <a:srcRect l="7985" t="1" r="7985" b="357"/>
          <a:stretch/>
        </p:blipFill>
        <p:spPr>
          <a:xfrm>
            <a:off x="2856310" y="3708088"/>
            <a:ext cx="1536825" cy="1361166"/>
          </a:xfrm>
          <a:prstGeom prst="rect">
            <a:avLst/>
          </a:prstGeom>
        </p:spPr>
      </p:pic>
    </p:spTree>
    <p:extLst>
      <p:ext uri="{BB962C8B-B14F-4D97-AF65-F5344CB8AC3E}">
        <p14:creationId xmlns:p14="http://schemas.microsoft.com/office/powerpoint/2010/main" val="23573391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5568</TotalTime>
  <Words>426</Words>
  <Application>Microsoft Office PowerPoint</Application>
  <PresentationFormat>A4 Paper (210x297 mm)</PresentationFormat>
  <Paragraphs>75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Impact</vt:lpstr>
      <vt:lpstr>Main Event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Jariram 2 Lockyer</dc:creator>
  <cp:lastModifiedBy>Karen Keward</cp:lastModifiedBy>
  <cp:revision>315</cp:revision>
  <dcterms:created xsi:type="dcterms:W3CDTF">2019-05-10T12:44:49Z</dcterms:created>
  <dcterms:modified xsi:type="dcterms:W3CDTF">2024-10-04T13:32:47Z</dcterms:modified>
</cp:coreProperties>
</file>