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9" d="100"/>
          <a:sy n="89" d="100"/>
        </p:scale>
        <p:origin x="120"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17338B7-A542-4594-9107-8A37BA75DB94}" type="datetimeFigureOut">
              <a:rPr lang="en-GB" smtClean="0"/>
              <a:t>04/02/2021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7248B2-78F7-44C7-BCD2-1643D2146038}" type="slidenum">
              <a:rPr lang="en-GB" smtClean="0"/>
              <a:t>‹#›</a:t>
            </a:fld>
            <a:endParaRPr lang="en-GB"/>
          </a:p>
        </p:txBody>
      </p:sp>
    </p:spTree>
    <p:extLst>
      <p:ext uri="{BB962C8B-B14F-4D97-AF65-F5344CB8AC3E}">
        <p14:creationId xmlns:p14="http://schemas.microsoft.com/office/powerpoint/2010/main" val="92541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17338B7-A542-4594-9107-8A37BA75DB94}" type="datetimeFigureOut">
              <a:rPr lang="en-GB" smtClean="0"/>
              <a:t>04/02/2021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7248B2-78F7-44C7-BCD2-1643D2146038}" type="slidenum">
              <a:rPr lang="en-GB" smtClean="0"/>
              <a:t>‹#›</a:t>
            </a:fld>
            <a:endParaRPr lang="en-GB"/>
          </a:p>
        </p:txBody>
      </p:sp>
    </p:spTree>
    <p:extLst>
      <p:ext uri="{BB962C8B-B14F-4D97-AF65-F5344CB8AC3E}">
        <p14:creationId xmlns:p14="http://schemas.microsoft.com/office/powerpoint/2010/main" val="653655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17338B7-A542-4594-9107-8A37BA75DB94}" type="datetimeFigureOut">
              <a:rPr lang="en-GB" smtClean="0"/>
              <a:t>04/02/2021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7248B2-78F7-44C7-BCD2-1643D2146038}" type="slidenum">
              <a:rPr lang="en-GB" smtClean="0"/>
              <a:t>‹#›</a:t>
            </a:fld>
            <a:endParaRPr lang="en-GB"/>
          </a:p>
        </p:txBody>
      </p:sp>
    </p:spTree>
    <p:extLst>
      <p:ext uri="{BB962C8B-B14F-4D97-AF65-F5344CB8AC3E}">
        <p14:creationId xmlns:p14="http://schemas.microsoft.com/office/powerpoint/2010/main" val="4061127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17338B7-A542-4594-9107-8A37BA75DB94}" type="datetimeFigureOut">
              <a:rPr lang="en-GB" smtClean="0"/>
              <a:t>04/02/2021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7248B2-78F7-44C7-BCD2-1643D2146038}" type="slidenum">
              <a:rPr lang="en-GB" smtClean="0"/>
              <a:t>‹#›</a:t>
            </a:fld>
            <a:endParaRPr lang="en-GB"/>
          </a:p>
        </p:txBody>
      </p:sp>
    </p:spTree>
    <p:extLst>
      <p:ext uri="{BB962C8B-B14F-4D97-AF65-F5344CB8AC3E}">
        <p14:creationId xmlns:p14="http://schemas.microsoft.com/office/powerpoint/2010/main" val="1471169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17338B7-A542-4594-9107-8A37BA75DB94}" type="datetimeFigureOut">
              <a:rPr lang="en-GB" smtClean="0"/>
              <a:t>04/02/2021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7248B2-78F7-44C7-BCD2-1643D2146038}" type="slidenum">
              <a:rPr lang="en-GB" smtClean="0"/>
              <a:t>‹#›</a:t>
            </a:fld>
            <a:endParaRPr lang="en-GB"/>
          </a:p>
        </p:txBody>
      </p:sp>
    </p:spTree>
    <p:extLst>
      <p:ext uri="{BB962C8B-B14F-4D97-AF65-F5344CB8AC3E}">
        <p14:creationId xmlns:p14="http://schemas.microsoft.com/office/powerpoint/2010/main" val="1200141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17338B7-A542-4594-9107-8A37BA75DB94}" type="datetimeFigureOut">
              <a:rPr lang="en-GB" smtClean="0"/>
              <a:t>04/02/2021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7248B2-78F7-44C7-BCD2-1643D2146038}" type="slidenum">
              <a:rPr lang="en-GB" smtClean="0"/>
              <a:t>‹#›</a:t>
            </a:fld>
            <a:endParaRPr lang="en-GB"/>
          </a:p>
        </p:txBody>
      </p:sp>
    </p:spTree>
    <p:extLst>
      <p:ext uri="{BB962C8B-B14F-4D97-AF65-F5344CB8AC3E}">
        <p14:creationId xmlns:p14="http://schemas.microsoft.com/office/powerpoint/2010/main" val="1349283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17338B7-A542-4594-9107-8A37BA75DB94}" type="datetimeFigureOut">
              <a:rPr lang="en-GB" smtClean="0"/>
              <a:t>04/02/2021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07248B2-78F7-44C7-BCD2-1643D2146038}" type="slidenum">
              <a:rPr lang="en-GB" smtClean="0"/>
              <a:t>‹#›</a:t>
            </a:fld>
            <a:endParaRPr lang="en-GB"/>
          </a:p>
        </p:txBody>
      </p:sp>
    </p:spTree>
    <p:extLst>
      <p:ext uri="{BB962C8B-B14F-4D97-AF65-F5344CB8AC3E}">
        <p14:creationId xmlns:p14="http://schemas.microsoft.com/office/powerpoint/2010/main" val="1045361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17338B7-A542-4594-9107-8A37BA75DB94}" type="datetimeFigureOut">
              <a:rPr lang="en-GB" smtClean="0"/>
              <a:t>04/02/2021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07248B2-78F7-44C7-BCD2-1643D2146038}" type="slidenum">
              <a:rPr lang="en-GB" smtClean="0"/>
              <a:t>‹#›</a:t>
            </a:fld>
            <a:endParaRPr lang="en-GB"/>
          </a:p>
        </p:txBody>
      </p:sp>
    </p:spTree>
    <p:extLst>
      <p:ext uri="{BB962C8B-B14F-4D97-AF65-F5344CB8AC3E}">
        <p14:creationId xmlns:p14="http://schemas.microsoft.com/office/powerpoint/2010/main" val="2159353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7338B7-A542-4594-9107-8A37BA75DB94}" type="datetimeFigureOut">
              <a:rPr lang="en-GB" smtClean="0"/>
              <a:t>04/02/2021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07248B2-78F7-44C7-BCD2-1643D2146038}" type="slidenum">
              <a:rPr lang="en-GB" smtClean="0"/>
              <a:t>‹#›</a:t>
            </a:fld>
            <a:endParaRPr lang="en-GB"/>
          </a:p>
        </p:txBody>
      </p:sp>
    </p:spTree>
    <p:extLst>
      <p:ext uri="{BB962C8B-B14F-4D97-AF65-F5344CB8AC3E}">
        <p14:creationId xmlns:p14="http://schemas.microsoft.com/office/powerpoint/2010/main" val="2525676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17338B7-A542-4594-9107-8A37BA75DB94}" type="datetimeFigureOut">
              <a:rPr lang="en-GB" smtClean="0"/>
              <a:t>04/02/2021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7248B2-78F7-44C7-BCD2-1643D2146038}" type="slidenum">
              <a:rPr lang="en-GB" smtClean="0"/>
              <a:t>‹#›</a:t>
            </a:fld>
            <a:endParaRPr lang="en-GB"/>
          </a:p>
        </p:txBody>
      </p:sp>
    </p:spTree>
    <p:extLst>
      <p:ext uri="{BB962C8B-B14F-4D97-AF65-F5344CB8AC3E}">
        <p14:creationId xmlns:p14="http://schemas.microsoft.com/office/powerpoint/2010/main" val="4161612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17338B7-A542-4594-9107-8A37BA75DB94}" type="datetimeFigureOut">
              <a:rPr lang="en-GB" smtClean="0"/>
              <a:t>04/02/2021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7248B2-78F7-44C7-BCD2-1643D2146038}" type="slidenum">
              <a:rPr lang="en-GB" smtClean="0"/>
              <a:t>‹#›</a:t>
            </a:fld>
            <a:endParaRPr lang="en-GB"/>
          </a:p>
        </p:txBody>
      </p:sp>
    </p:spTree>
    <p:extLst>
      <p:ext uri="{BB962C8B-B14F-4D97-AF65-F5344CB8AC3E}">
        <p14:creationId xmlns:p14="http://schemas.microsoft.com/office/powerpoint/2010/main" val="150357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7338B7-A542-4594-9107-8A37BA75DB94}" type="datetimeFigureOut">
              <a:rPr lang="en-GB" smtClean="0"/>
              <a:t>04/02/2021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7248B2-78F7-44C7-BCD2-1643D2146038}" type="slidenum">
              <a:rPr lang="en-GB" smtClean="0"/>
              <a:t>‹#›</a:t>
            </a:fld>
            <a:endParaRPr lang="en-GB"/>
          </a:p>
        </p:txBody>
      </p:sp>
    </p:spTree>
    <p:extLst>
      <p:ext uri="{BB962C8B-B14F-4D97-AF65-F5344CB8AC3E}">
        <p14:creationId xmlns:p14="http://schemas.microsoft.com/office/powerpoint/2010/main" val="24200224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85250" y="1940303"/>
            <a:ext cx="8821500" cy="1569660"/>
          </a:xfrm>
          <a:prstGeom prst="rect">
            <a:avLst/>
          </a:prstGeom>
          <a:solidFill>
            <a:schemeClr val="accent2">
              <a:lumMod val="40000"/>
              <a:lumOff val="60000"/>
            </a:schemeClr>
          </a:solidFill>
          <a:ln>
            <a:solidFill>
              <a:schemeClr val="tx1"/>
            </a:solidFill>
          </a:ln>
        </p:spPr>
        <p:txBody>
          <a:bodyPr wrap="square" lIns="91440" tIns="45720" rIns="91440" bIns="45720">
            <a:spAutoFit/>
          </a:bodyPr>
          <a:lstStyle/>
          <a:p>
            <a:pPr algn="ctr"/>
            <a:r>
              <a:rPr lang="en-US" sz="3200" b="1" u="sng" dirty="0" smtClean="0">
                <a:ln w="9525">
                  <a:solidFill>
                    <a:schemeClr val="bg1"/>
                  </a:solidFill>
                  <a:prstDash val="solid"/>
                </a:ln>
                <a:effectLst>
                  <a:outerShdw blurRad="12700" dist="38100" dir="2700000" algn="tl" rotWithShape="0">
                    <a:schemeClr val="bg1">
                      <a:lumMod val="50000"/>
                    </a:schemeClr>
                  </a:outerShdw>
                </a:effectLst>
                <a:latin typeface="Arial Rounded MT Bold" panose="020F0704030504030204" pitchFamily="34" charset="0"/>
              </a:rPr>
              <a:t>Children's mental health week</a:t>
            </a:r>
          </a:p>
          <a:p>
            <a:pPr algn="ctr"/>
            <a:r>
              <a:rPr lang="en-US" sz="3200" b="1" u="sng"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Rounded MT Bold" panose="020F0704030504030204" pitchFamily="34" charset="0"/>
              </a:rPr>
              <a:t>Monday </a:t>
            </a:r>
            <a:r>
              <a:rPr lang="en-US" sz="3200" b="1" u="sng"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Rounded MT Bold" panose="020F0704030504030204" pitchFamily="34" charset="0"/>
              </a:rPr>
              <a:t>focus</a:t>
            </a:r>
          </a:p>
          <a:p>
            <a:pPr algn="ctr"/>
            <a:r>
              <a:rPr lang="en-US" sz="3200" b="1" u="sng" dirty="0" smtClean="0">
                <a:ln w="9525">
                  <a:solidFill>
                    <a:schemeClr val="bg1"/>
                  </a:solidFill>
                  <a:prstDash val="solid"/>
                </a:ln>
                <a:effectLst>
                  <a:outerShdw blurRad="12700" dist="38100" dir="2700000" algn="tl" rotWithShape="0">
                    <a:schemeClr val="bg1">
                      <a:lumMod val="50000"/>
                    </a:schemeClr>
                  </a:outerShdw>
                </a:effectLst>
                <a:latin typeface="Arial Rounded MT Bold" panose="020F0704030504030204" pitchFamily="34" charset="0"/>
              </a:rPr>
              <a:t>RECOGNISING EMOTIONS</a:t>
            </a:r>
            <a:endParaRPr lang="en-US" sz="3200" b="1" u="sng"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Rounded MT Bold" panose="020F0704030504030204" pitchFamily="34" charset="0"/>
            </a:endParaRPr>
          </a:p>
        </p:txBody>
      </p:sp>
    </p:spTree>
    <p:extLst>
      <p:ext uri="{BB962C8B-B14F-4D97-AF65-F5344CB8AC3E}">
        <p14:creationId xmlns:p14="http://schemas.microsoft.com/office/powerpoint/2010/main" val="210523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rotWithShape="1">
          <a:blip r:embed="rId2"/>
          <a:srcRect l="3000" t="20882" r="1" b="9706"/>
          <a:stretch/>
        </p:blipFill>
        <p:spPr>
          <a:xfrm>
            <a:off x="692076" y="365125"/>
            <a:ext cx="10984372" cy="5895191"/>
          </a:xfrm>
          <a:prstGeom prst="rect">
            <a:avLst/>
          </a:prstGeom>
        </p:spPr>
      </p:pic>
    </p:spTree>
    <p:extLst>
      <p:ext uri="{BB962C8B-B14F-4D97-AF65-F5344CB8AC3E}">
        <p14:creationId xmlns:p14="http://schemas.microsoft.com/office/powerpoint/2010/main" val="505017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rotWithShape="1">
          <a:blip r:embed="rId2"/>
          <a:srcRect t="18765" r="3706" b="9235"/>
          <a:stretch/>
        </p:blipFill>
        <p:spPr>
          <a:xfrm>
            <a:off x="838200" y="570154"/>
            <a:ext cx="10726271" cy="6015099"/>
          </a:xfrm>
          <a:prstGeom prst="rect">
            <a:avLst/>
          </a:prstGeom>
        </p:spPr>
      </p:pic>
    </p:spTree>
    <p:extLst>
      <p:ext uri="{BB962C8B-B14F-4D97-AF65-F5344CB8AC3E}">
        <p14:creationId xmlns:p14="http://schemas.microsoft.com/office/powerpoint/2010/main" val="2681572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rotWithShape="1">
          <a:blip r:embed="rId2"/>
          <a:srcRect t="18530" r="1412" b="8530"/>
          <a:stretch/>
        </p:blipFill>
        <p:spPr>
          <a:xfrm>
            <a:off x="967292" y="462578"/>
            <a:ext cx="10515600" cy="5835028"/>
          </a:xfrm>
          <a:prstGeom prst="rect">
            <a:avLst/>
          </a:prstGeom>
        </p:spPr>
      </p:pic>
    </p:spTree>
    <p:extLst>
      <p:ext uri="{BB962C8B-B14F-4D97-AF65-F5344CB8AC3E}">
        <p14:creationId xmlns:p14="http://schemas.microsoft.com/office/powerpoint/2010/main" val="489943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t="16882" r="353" b="5941"/>
          <a:stretch/>
        </p:blipFill>
        <p:spPr>
          <a:xfrm>
            <a:off x="838200" y="365125"/>
            <a:ext cx="10607936" cy="6161872"/>
          </a:xfrm>
          <a:prstGeom prst="rect">
            <a:avLst/>
          </a:prstGeom>
        </p:spPr>
      </p:pic>
    </p:spTree>
    <p:extLst>
      <p:ext uri="{BB962C8B-B14F-4D97-AF65-F5344CB8AC3E}">
        <p14:creationId xmlns:p14="http://schemas.microsoft.com/office/powerpoint/2010/main" val="96994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rotWithShape="1">
          <a:blip r:embed="rId2"/>
          <a:srcRect l="1" t="12176" r="1235" b="6412"/>
          <a:stretch/>
        </p:blipFill>
        <p:spPr>
          <a:xfrm>
            <a:off x="1160929" y="225274"/>
            <a:ext cx="10306722" cy="6371875"/>
          </a:xfrm>
          <a:prstGeom prst="rect">
            <a:avLst/>
          </a:prstGeom>
        </p:spPr>
      </p:pic>
    </p:spTree>
    <p:extLst>
      <p:ext uri="{BB962C8B-B14F-4D97-AF65-F5344CB8AC3E}">
        <p14:creationId xmlns:p14="http://schemas.microsoft.com/office/powerpoint/2010/main" val="425977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rotWithShape="1">
          <a:blip r:embed="rId2"/>
          <a:srcRect t="13118" r="2648" b="6412"/>
          <a:stretch/>
        </p:blipFill>
        <p:spPr>
          <a:xfrm>
            <a:off x="1563445" y="365125"/>
            <a:ext cx="9790355" cy="6069430"/>
          </a:xfrm>
          <a:prstGeom prst="rect">
            <a:avLst/>
          </a:prstGeom>
        </p:spPr>
      </p:pic>
    </p:spTree>
    <p:extLst>
      <p:ext uri="{BB962C8B-B14F-4D97-AF65-F5344CB8AC3E}">
        <p14:creationId xmlns:p14="http://schemas.microsoft.com/office/powerpoint/2010/main" val="1406836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t="12883" r="1588"/>
          <a:stretch/>
        </p:blipFill>
        <p:spPr>
          <a:xfrm>
            <a:off x="1595718" y="182879"/>
            <a:ext cx="9758082" cy="6478655"/>
          </a:xfrm>
          <a:prstGeom prst="rect">
            <a:avLst/>
          </a:prstGeom>
        </p:spPr>
      </p:pic>
    </p:spTree>
    <p:extLst>
      <p:ext uri="{BB962C8B-B14F-4D97-AF65-F5344CB8AC3E}">
        <p14:creationId xmlns:p14="http://schemas.microsoft.com/office/powerpoint/2010/main" val="1076292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rotWithShape="1">
          <a:blip r:embed="rId2"/>
          <a:srcRect l="1" t="15706" r="1941" b="5706"/>
          <a:stretch/>
        </p:blipFill>
        <p:spPr>
          <a:xfrm>
            <a:off x="1449593" y="365125"/>
            <a:ext cx="9904207" cy="5953220"/>
          </a:xfrm>
          <a:prstGeom prst="rect">
            <a:avLst/>
          </a:prstGeom>
        </p:spPr>
      </p:pic>
    </p:spTree>
    <p:extLst>
      <p:ext uri="{BB962C8B-B14F-4D97-AF65-F5344CB8AC3E}">
        <p14:creationId xmlns:p14="http://schemas.microsoft.com/office/powerpoint/2010/main" val="1923841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rotWithShape="1">
          <a:blip r:embed="rId2"/>
          <a:srcRect l="-1" t="14294" r="-705" b="11823"/>
          <a:stretch/>
        </p:blipFill>
        <p:spPr>
          <a:xfrm>
            <a:off x="536986" y="505608"/>
            <a:ext cx="10704755" cy="5890117"/>
          </a:xfrm>
          <a:prstGeom prst="rect">
            <a:avLst/>
          </a:prstGeom>
        </p:spPr>
      </p:pic>
    </p:spTree>
    <p:extLst>
      <p:ext uri="{BB962C8B-B14F-4D97-AF65-F5344CB8AC3E}">
        <p14:creationId xmlns:p14="http://schemas.microsoft.com/office/powerpoint/2010/main" val="1545638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rotWithShape="1">
          <a:blip r:embed="rId2"/>
          <a:srcRect l="176" t="7236" r="2647" b="294"/>
          <a:stretch/>
        </p:blipFill>
        <p:spPr>
          <a:xfrm>
            <a:off x="1488142" y="225276"/>
            <a:ext cx="9409355" cy="6715272"/>
          </a:xfrm>
          <a:prstGeom prst="rect">
            <a:avLst/>
          </a:prstGeom>
        </p:spPr>
      </p:pic>
    </p:spTree>
    <p:extLst>
      <p:ext uri="{BB962C8B-B14F-4D97-AF65-F5344CB8AC3E}">
        <p14:creationId xmlns:p14="http://schemas.microsoft.com/office/powerpoint/2010/main" val="9657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t="16881" r="1633" b="15817"/>
          <a:stretch/>
        </p:blipFill>
        <p:spPr>
          <a:xfrm>
            <a:off x="538422" y="473336"/>
            <a:ext cx="11115155" cy="5703627"/>
          </a:xfrm>
          <a:prstGeom prst="rect">
            <a:avLst/>
          </a:prstGeom>
        </p:spPr>
      </p:pic>
    </p:spTree>
    <p:extLst>
      <p:ext uri="{BB962C8B-B14F-4D97-AF65-F5344CB8AC3E}">
        <p14:creationId xmlns:p14="http://schemas.microsoft.com/office/powerpoint/2010/main" val="4004255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967292" y="1481380"/>
            <a:ext cx="10515600" cy="4351338"/>
          </a:xfrm>
        </p:spPr>
        <p:txBody>
          <a:bodyPr/>
          <a:lstStyle/>
          <a:p>
            <a:endParaRPr lang="en-GB" dirty="0"/>
          </a:p>
        </p:txBody>
      </p:sp>
      <p:pic>
        <p:nvPicPr>
          <p:cNvPr id="4" name="Picture 3"/>
          <p:cNvPicPr>
            <a:picLocks noChangeAspect="1"/>
          </p:cNvPicPr>
          <p:nvPr/>
        </p:nvPicPr>
        <p:blipFill rotWithShape="1">
          <a:blip r:embed="rId2"/>
          <a:srcRect l="1" t="13353" r="-1588"/>
          <a:stretch/>
        </p:blipFill>
        <p:spPr>
          <a:xfrm>
            <a:off x="1832384" y="527123"/>
            <a:ext cx="9312538" cy="5957167"/>
          </a:xfrm>
          <a:prstGeom prst="rect">
            <a:avLst/>
          </a:prstGeom>
        </p:spPr>
      </p:pic>
    </p:spTree>
    <p:extLst>
      <p:ext uri="{BB962C8B-B14F-4D97-AF65-F5344CB8AC3E}">
        <p14:creationId xmlns:p14="http://schemas.microsoft.com/office/powerpoint/2010/main" val="1620921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2" descr="The Colour Monster: Amazon.co.uk: Llenas, Anna: 9781787412736: Book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8738" y="846902"/>
            <a:ext cx="3062810" cy="26170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5056802" y="1004072"/>
            <a:ext cx="6023574" cy="2308324"/>
          </a:xfrm>
          <a:prstGeom prst="rect">
            <a:avLst/>
          </a:prstGeom>
        </p:spPr>
        <p:txBody>
          <a:bodyPr wrap="square">
            <a:spAutoFit/>
          </a:bodyPr>
          <a:lstStyle/>
          <a:p>
            <a:r>
              <a:rPr lang="en-GB" sz="2400" dirty="0" smtClean="0">
                <a:solidFill>
                  <a:srgbClr val="333333"/>
                </a:solidFill>
                <a:latin typeface="Amazon Ember"/>
              </a:rPr>
              <a:t>The colour monster is all about recognising feelings and knowing that all feelings are ok.  We just need to manage them safely.  Can you think about your feelings by organising them into the monsters jars?</a:t>
            </a:r>
          </a:p>
          <a:p>
            <a:r>
              <a:rPr lang="en-GB" sz="2400" dirty="0" smtClean="0">
                <a:solidFill>
                  <a:srgbClr val="333333"/>
                </a:solidFill>
                <a:latin typeface="Amazon Ember"/>
              </a:rPr>
              <a:t>You can draw your own jars at home.</a:t>
            </a:r>
            <a:endParaRPr lang="en-GB" sz="2400" dirty="0">
              <a:solidFill>
                <a:srgbClr val="333333"/>
              </a:solidFill>
              <a:latin typeface="Amazon Ember"/>
            </a:endParaRPr>
          </a:p>
        </p:txBody>
      </p:sp>
      <p:pic>
        <p:nvPicPr>
          <p:cNvPr id="6" name="Picture 5"/>
          <p:cNvPicPr>
            <a:picLocks noChangeAspect="1"/>
          </p:cNvPicPr>
          <p:nvPr/>
        </p:nvPicPr>
        <p:blipFill rotWithShape="1">
          <a:blip r:embed="rId3"/>
          <a:srcRect l="21290" t="18608" r="7868" b="9907"/>
          <a:stretch/>
        </p:blipFill>
        <p:spPr>
          <a:xfrm>
            <a:off x="3377673" y="3785732"/>
            <a:ext cx="4868528" cy="2711886"/>
          </a:xfrm>
          <a:prstGeom prst="rect">
            <a:avLst/>
          </a:prstGeom>
        </p:spPr>
      </p:pic>
    </p:spTree>
    <p:extLst>
      <p:ext uri="{BB962C8B-B14F-4D97-AF65-F5344CB8AC3E}">
        <p14:creationId xmlns:p14="http://schemas.microsoft.com/office/powerpoint/2010/main" val="3655026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t="17839" r="-1280" b="8571"/>
          <a:stretch/>
        </p:blipFill>
        <p:spPr>
          <a:xfrm>
            <a:off x="378310" y="365125"/>
            <a:ext cx="11435380" cy="6231641"/>
          </a:xfrm>
          <a:prstGeom prst="rect">
            <a:avLst/>
          </a:prstGeom>
        </p:spPr>
      </p:pic>
    </p:spTree>
    <p:extLst>
      <p:ext uri="{BB962C8B-B14F-4D97-AF65-F5344CB8AC3E}">
        <p14:creationId xmlns:p14="http://schemas.microsoft.com/office/powerpoint/2010/main" val="2682175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AutoShape 2" descr="https://mail.klz.org.uk/owa/service.svc/s/GetFileAttachment?id=AAMkAGMxMWFkNDc2LTUwYWMtNDY4ZS1hZWVjLTQyYzlmZGE1NjJkNwBGAAAAAAALDYuL%2BT8hS4ZnMosJxV4PBwBZxXYn4l%2F3Q6Z%2BRaFz7%2BjcAAAAAAEMAABZxXYn4l%2F3Q6Z%2BRaFz7%2BjcAAIjExbvAAABEgAQAC36%2BNb%2FVK9NswnVG%2F7du0I%3D&amp;X-OWA-CANARY=E3Ync91N3Eef5haDB4tBKWatrykDydgIAob7CWveC2-EmnbPSyxlJq0-3RPF4k2Hr9bPkbbzBB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rotWithShape="1">
          <a:blip r:embed="rId2"/>
          <a:srcRect t="8694" r="557" b="13017"/>
          <a:stretch/>
        </p:blipFill>
        <p:spPr>
          <a:xfrm>
            <a:off x="838200" y="160338"/>
            <a:ext cx="10832950" cy="6396454"/>
          </a:xfrm>
          <a:prstGeom prst="rect">
            <a:avLst/>
          </a:prstGeom>
        </p:spPr>
      </p:pic>
    </p:spTree>
    <p:extLst>
      <p:ext uri="{BB962C8B-B14F-4D97-AF65-F5344CB8AC3E}">
        <p14:creationId xmlns:p14="http://schemas.microsoft.com/office/powerpoint/2010/main" val="1332304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1" t="15902" r="-139" b="6769"/>
          <a:stretch/>
        </p:blipFill>
        <p:spPr>
          <a:xfrm>
            <a:off x="674145" y="365125"/>
            <a:ext cx="10843710" cy="6280315"/>
          </a:xfrm>
          <a:prstGeom prst="rect">
            <a:avLst/>
          </a:prstGeom>
        </p:spPr>
      </p:pic>
    </p:spTree>
    <p:extLst>
      <p:ext uri="{BB962C8B-B14F-4D97-AF65-F5344CB8AC3E}">
        <p14:creationId xmlns:p14="http://schemas.microsoft.com/office/powerpoint/2010/main" val="536323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1" t="18488" r="1165" b="10362"/>
          <a:stretch/>
        </p:blipFill>
        <p:spPr>
          <a:xfrm>
            <a:off x="773781" y="464652"/>
            <a:ext cx="10580019" cy="5712311"/>
          </a:xfrm>
          <a:prstGeom prst="rect">
            <a:avLst/>
          </a:prstGeom>
        </p:spPr>
      </p:pic>
    </p:spTree>
    <p:extLst>
      <p:ext uri="{BB962C8B-B14F-4D97-AF65-F5344CB8AC3E}">
        <p14:creationId xmlns:p14="http://schemas.microsoft.com/office/powerpoint/2010/main" val="880063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rotWithShape="1">
          <a:blip r:embed="rId2"/>
          <a:srcRect t="14059" r="-176" b="9941"/>
          <a:stretch/>
        </p:blipFill>
        <p:spPr>
          <a:xfrm>
            <a:off x="735105" y="365125"/>
            <a:ext cx="10743304" cy="6112897"/>
          </a:xfrm>
          <a:prstGeom prst="rect">
            <a:avLst/>
          </a:prstGeom>
        </p:spPr>
      </p:pic>
    </p:spTree>
    <p:extLst>
      <p:ext uri="{BB962C8B-B14F-4D97-AF65-F5344CB8AC3E}">
        <p14:creationId xmlns:p14="http://schemas.microsoft.com/office/powerpoint/2010/main" val="1306527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rotWithShape="1">
          <a:blip r:embed="rId2"/>
          <a:srcRect t="20562" r="59" b="9607"/>
          <a:stretch/>
        </p:blipFill>
        <p:spPr>
          <a:xfrm>
            <a:off x="625132" y="365125"/>
            <a:ext cx="10941735" cy="6014160"/>
          </a:xfrm>
          <a:prstGeom prst="rect">
            <a:avLst/>
          </a:prstGeom>
        </p:spPr>
      </p:pic>
    </p:spTree>
    <p:extLst>
      <p:ext uri="{BB962C8B-B14F-4D97-AF65-F5344CB8AC3E}">
        <p14:creationId xmlns:p14="http://schemas.microsoft.com/office/powerpoint/2010/main" val="2833484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rotWithShape="1">
          <a:blip r:embed="rId2"/>
          <a:srcRect l="1" t="15236" r="1235" b="5000"/>
          <a:stretch/>
        </p:blipFill>
        <p:spPr>
          <a:xfrm>
            <a:off x="838200" y="365125"/>
            <a:ext cx="10156115" cy="6151738"/>
          </a:xfrm>
          <a:prstGeom prst="rect">
            <a:avLst/>
          </a:prstGeom>
        </p:spPr>
      </p:pic>
    </p:spTree>
    <p:extLst>
      <p:ext uri="{BB962C8B-B14F-4D97-AF65-F5344CB8AC3E}">
        <p14:creationId xmlns:p14="http://schemas.microsoft.com/office/powerpoint/2010/main" val="42059330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55</Words>
  <Application>Microsoft Office PowerPoint</Application>
  <PresentationFormat>Widescreen</PresentationFormat>
  <Paragraphs>5</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Amazon Ember</vt:lpstr>
      <vt:lpstr>Arial</vt:lpstr>
      <vt:lpstr>Arial Rounded MT Bold</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Edenbridge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 Gates</dc:creator>
  <cp:lastModifiedBy>M Gates</cp:lastModifiedBy>
  <cp:revision>2</cp:revision>
  <dcterms:created xsi:type="dcterms:W3CDTF">2021-02-04T12:01:59Z</dcterms:created>
  <dcterms:modified xsi:type="dcterms:W3CDTF">2021-02-04T12:05:07Z</dcterms:modified>
</cp:coreProperties>
</file>