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1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0645-0CA0-45D6-A2C6-1281D8DE76FA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A9A07-46A7-4BE5-A3C3-FC1C7D1F9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768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0645-0CA0-45D6-A2C6-1281D8DE76FA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A9A07-46A7-4BE5-A3C3-FC1C7D1F9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469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0645-0CA0-45D6-A2C6-1281D8DE76FA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A9A07-46A7-4BE5-A3C3-FC1C7D1F9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533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0645-0CA0-45D6-A2C6-1281D8DE76FA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A9A07-46A7-4BE5-A3C3-FC1C7D1F9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964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0645-0CA0-45D6-A2C6-1281D8DE76FA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A9A07-46A7-4BE5-A3C3-FC1C7D1F9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731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0645-0CA0-45D6-A2C6-1281D8DE76FA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A9A07-46A7-4BE5-A3C3-FC1C7D1F9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341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0645-0CA0-45D6-A2C6-1281D8DE76FA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A9A07-46A7-4BE5-A3C3-FC1C7D1F9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504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0645-0CA0-45D6-A2C6-1281D8DE76FA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A9A07-46A7-4BE5-A3C3-FC1C7D1F9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17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0645-0CA0-45D6-A2C6-1281D8DE76FA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A9A07-46A7-4BE5-A3C3-FC1C7D1F9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448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0645-0CA0-45D6-A2C6-1281D8DE76FA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A9A07-46A7-4BE5-A3C3-FC1C7D1F9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900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0645-0CA0-45D6-A2C6-1281D8DE76FA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A9A07-46A7-4BE5-A3C3-FC1C7D1F9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240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90645-0CA0-45D6-A2C6-1281D8DE76FA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A9A07-46A7-4BE5-A3C3-FC1C7D1F9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923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65" y="2011681"/>
            <a:ext cx="10949157" cy="275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160" y="869404"/>
            <a:ext cx="6955245" cy="5216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850674" y="910046"/>
            <a:ext cx="7280365" cy="546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11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98847" y="943429"/>
            <a:ext cx="7547429" cy="56605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83199" y="841101"/>
            <a:ext cx="7547429" cy="566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26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51245" y="680719"/>
            <a:ext cx="7059748" cy="52948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302034" y="637902"/>
            <a:ext cx="7907383" cy="593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54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52276" y="1020807"/>
            <a:ext cx="6790509" cy="50928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800420" y="956491"/>
            <a:ext cx="711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04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2560" y="1206862"/>
            <a:ext cx="7233920" cy="5425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825274" y="1159690"/>
            <a:ext cx="7170057" cy="537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27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16708" y="579845"/>
            <a:ext cx="7547428" cy="56605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327435" y="756194"/>
            <a:ext cx="7495177" cy="562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13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556" y="1804802"/>
            <a:ext cx="3097036" cy="34750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761" y="557503"/>
            <a:ext cx="3373433" cy="32372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3956" y="4478737"/>
            <a:ext cx="5596613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5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41433" y="700314"/>
            <a:ext cx="7773852" cy="583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2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92611" y="801189"/>
            <a:ext cx="7390673" cy="55430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22816" y="718456"/>
            <a:ext cx="7611292" cy="570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41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717733" y="693780"/>
            <a:ext cx="7831909" cy="58739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61280" y="688701"/>
            <a:ext cx="7791268" cy="584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35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79103" y="657497"/>
            <a:ext cx="7181668" cy="53862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94794" y="348343"/>
            <a:ext cx="8006080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91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172309">
            <a:off x="-694114" y="980213"/>
            <a:ext cx="7485318" cy="56139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47474" y="926011"/>
            <a:ext cx="7408091" cy="555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96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696822" y="431074"/>
            <a:ext cx="7675155" cy="57563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66635" y="893354"/>
            <a:ext cx="7146835" cy="536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83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8623" y="867228"/>
            <a:ext cx="6937828" cy="52033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91463" y="754016"/>
            <a:ext cx="6955245" cy="521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54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55172" y="705393"/>
            <a:ext cx="7193279" cy="53949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01900" y="871583"/>
            <a:ext cx="6972665" cy="522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40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Edenbridge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 Butcher</dc:creator>
  <cp:lastModifiedBy>M Gates</cp:lastModifiedBy>
  <cp:revision>3</cp:revision>
  <dcterms:created xsi:type="dcterms:W3CDTF">2021-02-01T17:11:10Z</dcterms:created>
  <dcterms:modified xsi:type="dcterms:W3CDTF">2021-02-04T09:15:51Z</dcterms:modified>
</cp:coreProperties>
</file>