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4" r:id="rId7"/>
    <p:sldId id="266" r:id="rId8"/>
    <p:sldId id="267" r:id="rId9"/>
    <p:sldId id="281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68" r:id="rId18"/>
    <p:sldId id="269" r:id="rId19"/>
    <p:sldId id="270" r:id="rId20"/>
    <p:sldId id="282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1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81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91D3-AD8F-4FAD-AE41-F5C0944AB73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AEB07-0840-4D4C-B2A7-BDFD15B6E0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191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91D3-AD8F-4FAD-AE41-F5C0944AB73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AEB07-0840-4D4C-B2A7-BDFD15B6E0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59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91D3-AD8F-4FAD-AE41-F5C0944AB73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AEB07-0840-4D4C-B2A7-BDFD15B6E0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639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91D3-AD8F-4FAD-AE41-F5C0944AB73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AEB07-0840-4D4C-B2A7-BDFD15B6E0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55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91D3-AD8F-4FAD-AE41-F5C0944AB73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AEB07-0840-4D4C-B2A7-BDFD15B6E0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507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91D3-AD8F-4FAD-AE41-F5C0944AB73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AEB07-0840-4D4C-B2A7-BDFD15B6E0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925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91D3-AD8F-4FAD-AE41-F5C0944AB73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AEB07-0840-4D4C-B2A7-BDFD15B6E0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698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91D3-AD8F-4FAD-AE41-F5C0944AB73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AEB07-0840-4D4C-B2A7-BDFD15B6E0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944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91D3-AD8F-4FAD-AE41-F5C0944AB73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AEB07-0840-4D4C-B2A7-BDFD15B6E0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988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91D3-AD8F-4FAD-AE41-F5C0944AB73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AEB07-0840-4D4C-B2A7-BDFD15B6E0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109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91D3-AD8F-4FAD-AE41-F5C0944AB73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AEB07-0840-4D4C-B2A7-BDFD15B6E0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858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191D3-AD8F-4FAD-AE41-F5C0944AB73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AEB07-0840-4D4C-B2A7-BDFD15B6E0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7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371" y="431074"/>
            <a:ext cx="10292656" cy="25856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232" y="3831691"/>
            <a:ext cx="4858933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28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8057" y="881017"/>
            <a:ext cx="7048136" cy="52861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22239" y="886823"/>
            <a:ext cx="7094583" cy="532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57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4994" y="867953"/>
            <a:ext cx="6943632" cy="52077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43565" y="825863"/>
            <a:ext cx="7442925" cy="558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09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82008" y="852713"/>
            <a:ext cx="6821715" cy="51162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11056" y="875937"/>
            <a:ext cx="7007497" cy="525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86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59658" y="860697"/>
            <a:ext cx="6885577" cy="5164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49224" y="911497"/>
            <a:ext cx="7291977" cy="546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8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90562" y="641618"/>
            <a:ext cx="7318834" cy="5489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06275" y="664754"/>
            <a:ext cx="7257143" cy="54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58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21195" y="865777"/>
            <a:ext cx="6926217" cy="5194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35005" y="904240"/>
            <a:ext cx="7233920" cy="54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52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4896" y="844004"/>
            <a:ext cx="6752045" cy="50640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30948" y="851988"/>
            <a:ext cx="6815909" cy="511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62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1427" y="876663"/>
            <a:ext cx="7013303" cy="52599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37776" y="1117599"/>
            <a:ext cx="7042332" cy="528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93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6853" y="939800"/>
            <a:ext cx="6763657" cy="5072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01474" y="953589"/>
            <a:ext cx="6873965" cy="515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41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87103" y="913674"/>
            <a:ext cx="7309393" cy="54820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22799" y="806992"/>
            <a:ext cx="7431315" cy="557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84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176654">
            <a:off x="1776089" y="549678"/>
            <a:ext cx="7706590" cy="577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85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21" r="26891"/>
          <a:stretch/>
        </p:blipFill>
        <p:spPr>
          <a:xfrm rot="5400000">
            <a:off x="2827673" y="-359667"/>
            <a:ext cx="6541010" cy="789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47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82" y="0"/>
            <a:ext cx="10100482" cy="685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19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1536"/>
          <a:stretch/>
        </p:blipFill>
        <p:spPr>
          <a:xfrm rot="5400000">
            <a:off x="3714046" y="-241501"/>
            <a:ext cx="5510351" cy="706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17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58651" y="1048656"/>
            <a:ext cx="7535817" cy="56518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19384" y="655617"/>
            <a:ext cx="7634780" cy="572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36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717732" y="541447"/>
            <a:ext cx="7831908" cy="58739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42806" y="724230"/>
            <a:ext cx="7344492" cy="550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23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31355" y="567374"/>
            <a:ext cx="7495177" cy="5621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03766" y="441001"/>
            <a:ext cx="7832173" cy="587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54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4675" y="1002211"/>
            <a:ext cx="7268755" cy="54515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32549" y="872308"/>
            <a:ext cx="6978468" cy="523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1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6114" y="878114"/>
            <a:ext cx="7024912" cy="52686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83050" y="816429"/>
            <a:ext cx="6781075" cy="508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36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1241" y="848811"/>
            <a:ext cx="6790509" cy="50928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15410" y="871582"/>
            <a:ext cx="6972663" cy="522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17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Office PowerPoint</Application>
  <PresentationFormat>Widescreen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Edenbridge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 Butcher</dc:creator>
  <cp:lastModifiedBy>M Gates</cp:lastModifiedBy>
  <cp:revision>5</cp:revision>
  <dcterms:created xsi:type="dcterms:W3CDTF">2021-02-02T11:50:21Z</dcterms:created>
  <dcterms:modified xsi:type="dcterms:W3CDTF">2021-02-04T09:17:29Z</dcterms:modified>
</cp:coreProperties>
</file>