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8" r:id="rId3"/>
    <p:sldId id="259" r:id="rId4"/>
    <p:sldId id="260" r:id="rId5"/>
    <p:sldId id="261" r:id="rId6"/>
    <p:sldId id="266" r:id="rId7"/>
    <p:sldId id="267" r:id="rId8"/>
    <p:sldId id="268" r:id="rId9"/>
    <p:sldId id="262" r:id="rId10"/>
    <p:sldId id="263" r:id="rId11"/>
    <p:sldId id="264" r:id="rId12"/>
    <p:sldId id="265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2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416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76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93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07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47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9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09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98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03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64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85335-44B5-46ED-A64B-EE965422B3F3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36442-2126-4C9B-A1BA-5497D304C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67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39" y="2049597"/>
            <a:ext cx="11830604" cy="298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37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503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750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84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58" y="39188"/>
            <a:ext cx="9091749" cy="68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05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149" y="0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9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891" y="-169819"/>
            <a:ext cx="9740537" cy="730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07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11" y="0"/>
            <a:ext cx="9113521" cy="683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59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26" y="111034"/>
            <a:ext cx="8995954" cy="67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84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" y="0"/>
            <a:ext cx="10054045" cy="7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31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33" y="0"/>
            <a:ext cx="9257211" cy="694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26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79" y="-1"/>
            <a:ext cx="9466217" cy="709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381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255"/>
          <a:stretch/>
        </p:blipFill>
        <p:spPr>
          <a:xfrm>
            <a:off x="5355771" y="1103812"/>
            <a:ext cx="566057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7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69" y="-189412"/>
            <a:ext cx="9705702" cy="727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85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5" y="-1"/>
            <a:ext cx="9975668" cy="74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0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67" y="-1"/>
            <a:ext cx="9936481" cy="745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8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2" y="960120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194" y="96012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03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89" y="1103811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383" y="98624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68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-1"/>
            <a:ext cx="9627326" cy="72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7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9" y="0"/>
            <a:ext cx="9013371" cy="67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09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440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690" y="1234440"/>
            <a:ext cx="6096528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48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72" y="1115008"/>
            <a:ext cx="5206345" cy="5377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038" y="1853282"/>
            <a:ext cx="5382760" cy="390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04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14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6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5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0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32" y="0"/>
            <a:ext cx="9744891" cy="73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58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771" y="0"/>
            <a:ext cx="9427029" cy="70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60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349" y="0"/>
            <a:ext cx="9183189" cy="688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94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012371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862" y="1012371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9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Edenbridge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Butcher</dc:creator>
  <cp:lastModifiedBy>M Gates</cp:lastModifiedBy>
  <cp:revision>4</cp:revision>
  <dcterms:created xsi:type="dcterms:W3CDTF">2021-02-01T15:00:28Z</dcterms:created>
  <dcterms:modified xsi:type="dcterms:W3CDTF">2021-02-04T09:16:45Z</dcterms:modified>
</cp:coreProperties>
</file>